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7" r:id="rId3"/>
    <p:sldId id="258" r:id="rId4"/>
    <p:sldId id="263" r:id="rId5"/>
    <p:sldId id="259" r:id="rId6"/>
    <p:sldId id="273" r:id="rId7"/>
    <p:sldId id="262" r:id="rId8"/>
    <p:sldId id="264" r:id="rId9"/>
    <p:sldId id="265" r:id="rId10"/>
    <p:sldId id="286" r:id="rId11"/>
    <p:sldId id="287" r:id="rId12"/>
    <p:sldId id="288" r:id="rId13"/>
    <p:sldId id="289" r:id="rId14"/>
    <p:sldId id="266" r:id="rId15"/>
    <p:sldId id="285" r:id="rId16"/>
    <p:sldId id="267" r:id="rId17"/>
    <p:sldId id="274" r:id="rId18"/>
    <p:sldId id="268" r:id="rId19"/>
    <p:sldId id="277" r:id="rId20"/>
    <p:sldId id="269" r:id="rId21"/>
    <p:sldId id="270" r:id="rId22"/>
    <p:sldId id="271" r:id="rId23"/>
    <p:sldId id="278" r:id="rId24"/>
    <p:sldId id="276" r:id="rId25"/>
    <p:sldId id="281" r:id="rId26"/>
    <p:sldId id="284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D2983-7397-4D05-B8C6-B4DE7E753A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BDD637-66D3-43BF-933E-9833591B11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exponential growth of IoT devices has amplified network vulnerabilities and cyber threats.</a:t>
          </a:r>
        </a:p>
      </dgm:t>
    </dgm:pt>
    <dgm:pt modelId="{00159956-4A12-441B-A14A-006B0F183ECF}" type="parTrans" cxnId="{C72C7DF8-7A53-4156-97C0-CB6C2D9C22AD}">
      <dgm:prSet/>
      <dgm:spPr/>
      <dgm:t>
        <a:bodyPr/>
        <a:lstStyle/>
        <a:p>
          <a:endParaRPr lang="en-US"/>
        </a:p>
      </dgm:t>
    </dgm:pt>
    <dgm:pt modelId="{DEE50BB0-8CEC-4BC5-8883-7A62C5733FB7}" type="sibTrans" cxnId="{C72C7DF8-7A53-4156-97C0-CB6C2D9C22AD}">
      <dgm:prSet/>
      <dgm:spPr/>
      <dgm:t>
        <a:bodyPr/>
        <a:lstStyle/>
        <a:p>
          <a:endParaRPr lang="en-US"/>
        </a:p>
      </dgm:t>
    </dgm:pt>
    <dgm:pt modelId="{1FCE7EB4-EA97-436D-A7C2-7BCBCBB84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expansion of internet-connected devices has broadened the potential attack surface.</a:t>
          </a:r>
        </a:p>
      </dgm:t>
    </dgm:pt>
    <dgm:pt modelId="{6AD94022-C23F-4E1A-B6E3-4CB013DBA3C7}" type="parTrans" cxnId="{C4EAA56C-3FE6-47D1-8B37-A8068623FCA9}">
      <dgm:prSet/>
      <dgm:spPr/>
      <dgm:t>
        <a:bodyPr/>
        <a:lstStyle/>
        <a:p>
          <a:endParaRPr lang="en-US"/>
        </a:p>
      </dgm:t>
    </dgm:pt>
    <dgm:pt modelId="{01A8A33A-C2D2-4111-9010-DBA195955C04}" type="sibTrans" cxnId="{C4EAA56C-3FE6-47D1-8B37-A8068623FCA9}">
      <dgm:prSet/>
      <dgm:spPr/>
      <dgm:t>
        <a:bodyPr/>
        <a:lstStyle/>
        <a:p>
          <a:endParaRPr lang="en-US"/>
        </a:p>
      </dgm:t>
    </dgm:pt>
    <dgm:pt modelId="{99F24B6F-4055-4F83-8BD1-81254E1091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Traditional security measures struggle to keep pace with the intricate and evolving landscape of IoT threats.</a:t>
          </a:r>
        </a:p>
      </dgm:t>
    </dgm:pt>
    <dgm:pt modelId="{748A0655-A2D8-48E8-B000-8D32349F5A3C}" type="parTrans" cxnId="{20F8F588-2515-4E3C-BE64-F6667A7A711F}">
      <dgm:prSet/>
      <dgm:spPr/>
      <dgm:t>
        <a:bodyPr/>
        <a:lstStyle/>
        <a:p>
          <a:endParaRPr lang="en-US"/>
        </a:p>
      </dgm:t>
    </dgm:pt>
    <dgm:pt modelId="{73262369-52A7-47BD-BBFE-010B70558892}" type="sibTrans" cxnId="{20F8F588-2515-4E3C-BE64-F6667A7A711F}">
      <dgm:prSet/>
      <dgm:spPr/>
      <dgm:t>
        <a:bodyPr/>
        <a:lstStyle/>
        <a:p>
          <a:endParaRPr lang="en-US"/>
        </a:p>
      </dgm:t>
    </dgm:pt>
    <dgm:pt modelId="{F0500A33-2548-4CFE-B10F-814B082EA0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Ensuring the security of IoT networks is paramount to mitigating cyber risks.</a:t>
          </a:r>
        </a:p>
      </dgm:t>
    </dgm:pt>
    <dgm:pt modelId="{372F4EAF-7DD8-4859-8FAF-C5C7446DD203}" type="parTrans" cxnId="{F9699F6C-C371-4039-869D-AC9E9C4FC584}">
      <dgm:prSet/>
      <dgm:spPr/>
      <dgm:t>
        <a:bodyPr/>
        <a:lstStyle/>
        <a:p>
          <a:endParaRPr lang="en-US"/>
        </a:p>
      </dgm:t>
    </dgm:pt>
    <dgm:pt modelId="{A19A9F3D-272C-4526-8C62-32D84DE58910}" type="sibTrans" cxnId="{F9699F6C-C371-4039-869D-AC9E9C4FC584}">
      <dgm:prSet/>
      <dgm:spPr/>
      <dgm:t>
        <a:bodyPr/>
        <a:lstStyle/>
        <a:p>
          <a:endParaRPr lang="en-US"/>
        </a:p>
      </dgm:t>
    </dgm:pt>
    <dgm:pt modelId="{E6F90631-B0DB-4B1F-A2D0-47717DC0E1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Proactive measures are essential for preserving data integrity and sustaining system reliability.</a:t>
          </a:r>
        </a:p>
      </dgm:t>
    </dgm:pt>
    <dgm:pt modelId="{D920420D-865F-4841-9ACC-690BAD9663DD}" type="parTrans" cxnId="{5F82899D-0F9C-491E-8B33-0DC91A04DE43}">
      <dgm:prSet/>
      <dgm:spPr/>
      <dgm:t>
        <a:bodyPr/>
        <a:lstStyle/>
        <a:p>
          <a:endParaRPr lang="en-US"/>
        </a:p>
      </dgm:t>
    </dgm:pt>
    <dgm:pt modelId="{EED4D614-48C3-4A6D-9CAE-9A67896D75E5}" type="sibTrans" cxnId="{5F82899D-0F9C-491E-8B33-0DC91A04DE43}">
      <dgm:prSet/>
      <dgm:spPr/>
      <dgm:t>
        <a:bodyPr/>
        <a:lstStyle/>
        <a:p>
          <a:endParaRPr lang="en-US"/>
        </a:p>
      </dgm:t>
    </dgm:pt>
    <dgm:pt modelId="{5E23B0BC-052D-4D7F-AD2D-8BF0EE440CBD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D0D0D"/>
              </a:solidFill>
              <a:latin typeface="Times New Roman"/>
              <a:cs typeface="Times New Roman"/>
            </a:rPr>
            <a:t>Implementing machine learning algorithms to analyze the large amounts of IoT data for anomaly detection.</a:t>
          </a:r>
          <a:endParaRPr lang="en-US">
            <a:latin typeface="Times New Roman"/>
            <a:cs typeface="Times New Roman"/>
          </a:endParaRPr>
        </a:p>
      </dgm:t>
    </dgm:pt>
    <dgm:pt modelId="{515814E9-69B2-4A73-9F5D-AD7CCCD2B27B}" type="parTrans" cxnId="{554F3AF8-7127-405B-A269-FFEB0C680E1E}">
      <dgm:prSet/>
      <dgm:spPr/>
    </dgm:pt>
    <dgm:pt modelId="{6A94B52B-2E27-4647-9948-B001911BCC32}" type="sibTrans" cxnId="{554F3AF8-7127-405B-A269-FFEB0C680E1E}">
      <dgm:prSet/>
      <dgm:spPr/>
    </dgm:pt>
    <dgm:pt modelId="{6D79AFA2-9725-4CCE-BA59-98347CA02E9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D0D0D"/>
              </a:solidFill>
              <a:latin typeface="Times New Roman"/>
              <a:cs typeface="Times New Roman"/>
            </a:rPr>
            <a:t>Developing predictive models to anticipate and preempt potential security breaches.</a:t>
          </a:r>
          <a:endParaRPr lang="en-US">
            <a:latin typeface="Times New Roman"/>
            <a:cs typeface="Times New Roman"/>
          </a:endParaRPr>
        </a:p>
      </dgm:t>
    </dgm:pt>
    <dgm:pt modelId="{9F8D978A-5FCE-4DCF-B186-E197B59BD606}" type="parTrans" cxnId="{C3684784-80EC-4140-9F23-3271069ECF3E}">
      <dgm:prSet/>
      <dgm:spPr/>
    </dgm:pt>
    <dgm:pt modelId="{A5DBE0B7-0606-4CD4-B8A8-D8F2D11DEB1E}" type="sibTrans" cxnId="{C3684784-80EC-4140-9F23-3271069ECF3E}">
      <dgm:prSet/>
      <dgm:spPr/>
    </dgm:pt>
    <dgm:pt modelId="{401E04B5-68B1-48EB-A642-57BFC2CDF489}" type="pres">
      <dgm:prSet presAssocID="{10ED2983-7397-4D05-B8C6-B4DE7E753AF7}" presName="root" presStyleCnt="0">
        <dgm:presLayoutVars>
          <dgm:dir/>
          <dgm:resizeHandles val="exact"/>
        </dgm:presLayoutVars>
      </dgm:prSet>
      <dgm:spPr/>
    </dgm:pt>
    <dgm:pt modelId="{A06F37C0-C1C2-448E-975F-E498845BC8B2}" type="pres">
      <dgm:prSet presAssocID="{7EBDD637-66D3-43BF-933E-9833591B1197}" presName="compNode" presStyleCnt="0"/>
      <dgm:spPr/>
    </dgm:pt>
    <dgm:pt modelId="{85346CF4-59D9-44AD-82E5-0AFDE79A7CED}" type="pres">
      <dgm:prSet presAssocID="{7EBDD637-66D3-43BF-933E-9833591B1197}" presName="bgRect" presStyleLbl="bgShp" presStyleIdx="0" presStyleCnt="7"/>
      <dgm:spPr/>
    </dgm:pt>
    <dgm:pt modelId="{56AA92F6-260F-462F-9F9D-796D7E9B2E5D}" type="pres">
      <dgm:prSet presAssocID="{7EBDD637-66D3-43BF-933E-9833591B119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6EA4616-5709-4FD2-A5CF-F0E0E0BC4400}" type="pres">
      <dgm:prSet presAssocID="{7EBDD637-66D3-43BF-933E-9833591B1197}" presName="spaceRect" presStyleCnt="0"/>
      <dgm:spPr/>
    </dgm:pt>
    <dgm:pt modelId="{19954565-0400-4E8A-B0A1-2BC31D695F77}" type="pres">
      <dgm:prSet presAssocID="{7EBDD637-66D3-43BF-933E-9833591B1197}" presName="parTx" presStyleLbl="revTx" presStyleIdx="0" presStyleCnt="7">
        <dgm:presLayoutVars>
          <dgm:chMax val="0"/>
          <dgm:chPref val="0"/>
        </dgm:presLayoutVars>
      </dgm:prSet>
      <dgm:spPr/>
    </dgm:pt>
    <dgm:pt modelId="{BEE77F9E-07E4-419F-B7CC-12306E2B2657}" type="pres">
      <dgm:prSet presAssocID="{DEE50BB0-8CEC-4BC5-8883-7A62C5733FB7}" presName="sibTrans" presStyleCnt="0"/>
      <dgm:spPr/>
    </dgm:pt>
    <dgm:pt modelId="{B4BF155B-72C1-4A89-88B4-1D4AC3548FE2}" type="pres">
      <dgm:prSet presAssocID="{1FCE7EB4-EA97-436D-A7C2-7BCBCBB848E8}" presName="compNode" presStyleCnt="0"/>
      <dgm:spPr/>
    </dgm:pt>
    <dgm:pt modelId="{40A240BB-704A-4B5A-88BF-B60142C37AA3}" type="pres">
      <dgm:prSet presAssocID="{1FCE7EB4-EA97-436D-A7C2-7BCBCBB848E8}" presName="bgRect" presStyleLbl="bgShp" presStyleIdx="1" presStyleCnt="7"/>
      <dgm:spPr/>
    </dgm:pt>
    <dgm:pt modelId="{42016157-CB64-4DC9-A5E5-2881D3A0EC46}" type="pres">
      <dgm:prSet presAssocID="{1FCE7EB4-EA97-436D-A7C2-7BCBCBB848E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D9C5B8D-930F-4D4C-969B-1BC0DE5A49CC}" type="pres">
      <dgm:prSet presAssocID="{1FCE7EB4-EA97-436D-A7C2-7BCBCBB848E8}" presName="spaceRect" presStyleCnt="0"/>
      <dgm:spPr/>
    </dgm:pt>
    <dgm:pt modelId="{DD840C9A-9521-454B-A50D-64FD08608DC0}" type="pres">
      <dgm:prSet presAssocID="{1FCE7EB4-EA97-436D-A7C2-7BCBCBB848E8}" presName="parTx" presStyleLbl="revTx" presStyleIdx="1" presStyleCnt="7">
        <dgm:presLayoutVars>
          <dgm:chMax val="0"/>
          <dgm:chPref val="0"/>
        </dgm:presLayoutVars>
      </dgm:prSet>
      <dgm:spPr/>
    </dgm:pt>
    <dgm:pt modelId="{4B831861-7A41-4B74-8263-E31CE5481042}" type="pres">
      <dgm:prSet presAssocID="{01A8A33A-C2D2-4111-9010-DBA195955C04}" presName="sibTrans" presStyleCnt="0"/>
      <dgm:spPr/>
    </dgm:pt>
    <dgm:pt modelId="{1F0BD62E-8BEE-4585-A76A-5CD1F6EFFFEA}" type="pres">
      <dgm:prSet presAssocID="{99F24B6F-4055-4F83-8BD1-81254E10913E}" presName="compNode" presStyleCnt="0"/>
      <dgm:spPr/>
    </dgm:pt>
    <dgm:pt modelId="{5AD2C13D-9710-4E73-8BB9-5BC126822BB4}" type="pres">
      <dgm:prSet presAssocID="{99F24B6F-4055-4F83-8BD1-81254E10913E}" presName="bgRect" presStyleLbl="bgShp" presStyleIdx="2" presStyleCnt="7"/>
      <dgm:spPr/>
    </dgm:pt>
    <dgm:pt modelId="{E8BBD890-65AC-4146-A95B-F12298E1C66A}" type="pres">
      <dgm:prSet presAssocID="{99F24B6F-4055-4F83-8BD1-81254E10913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05D8A89-0876-4143-BBCB-3D006B531B91}" type="pres">
      <dgm:prSet presAssocID="{99F24B6F-4055-4F83-8BD1-81254E10913E}" presName="spaceRect" presStyleCnt="0"/>
      <dgm:spPr/>
    </dgm:pt>
    <dgm:pt modelId="{4C76036D-A413-4D29-B0B0-B67BC21D3C03}" type="pres">
      <dgm:prSet presAssocID="{99F24B6F-4055-4F83-8BD1-81254E10913E}" presName="parTx" presStyleLbl="revTx" presStyleIdx="2" presStyleCnt="7">
        <dgm:presLayoutVars>
          <dgm:chMax val="0"/>
          <dgm:chPref val="0"/>
        </dgm:presLayoutVars>
      </dgm:prSet>
      <dgm:spPr/>
    </dgm:pt>
    <dgm:pt modelId="{42CB3264-DD3C-46F5-82E4-937924DE3CE1}" type="pres">
      <dgm:prSet presAssocID="{73262369-52A7-47BD-BBFE-010B70558892}" presName="sibTrans" presStyleCnt="0"/>
      <dgm:spPr/>
    </dgm:pt>
    <dgm:pt modelId="{1A3ED48C-917D-4B4B-9D90-FB622AE65E4B}" type="pres">
      <dgm:prSet presAssocID="{F0500A33-2548-4CFE-B10F-814B082EA019}" presName="compNode" presStyleCnt="0"/>
      <dgm:spPr/>
    </dgm:pt>
    <dgm:pt modelId="{83E9425B-AE48-4950-95E5-A073F4B6B824}" type="pres">
      <dgm:prSet presAssocID="{F0500A33-2548-4CFE-B10F-814B082EA019}" presName="bgRect" presStyleLbl="bgShp" presStyleIdx="3" presStyleCnt="7"/>
      <dgm:spPr/>
    </dgm:pt>
    <dgm:pt modelId="{15E54471-66EE-42FF-8DFE-3F63C52FC546}" type="pres">
      <dgm:prSet presAssocID="{F0500A33-2548-4CFE-B10F-814B082EA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75EC6F63-48A1-4429-8CC5-DE41FA88EA61}" type="pres">
      <dgm:prSet presAssocID="{F0500A33-2548-4CFE-B10F-814B082EA019}" presName="spaceRect" presStyleCnt="0"/>
      <dgm:spPr/>
    </dgm:pt>
    <dgm:pt modelId="{96AB266E-BC1E-4F65-84F2-4865DAE81829}" type="pres">
      <dgm:prSet presAssocID="{F0500A33-2548-4CFE-B10F-814B082EA019}" presName="parTx" presStyleLbl="revTx" presStyleIdx="3" presStyleCnt="7">
        <dgm:presLayoutVars>
          <dgm:chMax val="0"/>
          <dgm:chPref val="0"/>
        </dgm:presLayoutVars>
      </dgm:prSet>
      <dgm:spPr/>
    </dgm:pt>
    <dgm:pt modelId="{1E948EB3-5F6B-48C9-9149-72E78EEF802D}" type="pres">
      <dgm:prSet presAssocID="{A19A9F3D-272C-4526-8C62-32D84DE58910}" presName="sibTrans" presStyleCnt="0"/>
      <dgm:spPr/>
    </dgm:pt>
    <dgm:pt modelId="{97AFF461-DDBB-4A3D-869F-B885BA4B4533}" type="pres">
      <dgm:prSet presAssocID="{E6F90631-B0DB-4B1F-A2D0-47717DC0E12A}" presName="compNode" presStyleCnt="0"/>
      <dgm:spPr/>
    </dgm:pt>
    <dgm:pt modelId="{A2B903F0-D9C9-4F47-B8BE-FB3102F963F3}" type="pres">
      <dgm:prSet presAssocID="{E6F90631-B0DB-4B1F-A2D0-47717DC0E12A}" presName="bgRect" presStyleLbl="bgShp" presStyleIdx="4" presStyleCnt="7"/>
      <dgm:spPr/>
    </dgm:pt>
    <dgm:pt modelId="{4AD7C9DE-7D2F-4532-91A6-CF1452D279A2}" type="pres">
      <dgm:prSet presAssocID="{E6F90631-B0DB-4B1F-A2D0-47717DC0E12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602B5CF-5992-455F-AD4D-DD62270F3848}" type="pres">
      <dgm:prSet presAssocID="{E6F90631-B0DB-4B1F-A2D0-47717DC0E12A}" presName="spaceRect" presStyleCnt="0"/>
      <dgm:spPr/>
    </dgm:pt>
    <dgm:pt modelId="{092277C9-E9D5-4319-8B26-F0F7BD72E403}" type="pres">
      <dgm:prSet presAssocID="{E6F90631-B0DB-4B1F-A2D0-47717DC0E12A}" presName="parTx" presStyleLbl="revTx" presStyleIdx="4" presStyleCnt="7">
        <dgm:presLayoutVars>
          <dgm:chMax val="0"/>
          <dgm:chPref val="0"/>
        </dgm:presLayoutVars>
      </dgm:prSet>
      <dgm:spPr/>
    </dgm:pt>
    <dgm:pt modelId="{0A7204B0-61DC-48B8-AD0D-CBD24B34EAEE}" type="pres">
      <dgm:prSet presAssocID="{EED4D614-48C3-4A6D-9CAE-9A67896D75E5}" presName="sibTrans" presStyleCnt="0"/>
      <dgm:spPr/>
    </dgm:pt>
    <dgm:pt modelId="{62B134DF-FC9F-482B-9C60-5C65FEF342A9}" type="pres">
      <dgm:prSet presAssocID="{5E23B0BC-052D-4D7F-AD2D-8BF0EE440CBD}" presName="compNode" presStyleCnt="0"/>
      <dgm:spPr/>
    </dgm:pt>
    <dgm:pt modelId="{46D6879C-5A35-4726-B5D5-F36CD1324EE2}" type="pres">
      <dgm:prSet presAssocID="{5E23B0BC-052D-4D7F-AD2D-8BF0EE440CBD}" presName="bgRect" presStyleLbl="bgShp" presStyleIdx="5" presStyleCnt="7"/>
      <dgm:spPr/>
    </dgm:pt>
    <dgm:pt modelId="{BA4E527E-35F7-44C1-8B84-8FBBC1D9AE0C}" type="pres">
      <dgm:prSet presAssocID="{5E23B0BC-052D-4D7F-AD2D-8BF0EE440CBD}" presName="iconRect" presStyleLbl="node1" presStyleIdx="5" presStyleCnt="7"/>
      <dgm:spPr/>
    </dgm:pt>
    <dgm:pt modelId="{33350804-DEA3-4CD0-B346-C2E830D86DF0}" type="pres">
      <dgm:prSet presAssocID="{5E23B0BC-052D-4D7F-AD2D-8BF0EE440CBD}" presName="spaceRect" presStyleCnt="0"/>
      <dgm:spPr/>
    </dgm:pt>
    <dgm:pt modelId="{73B81C84-82FD-4605-A85A-E4BE5C6344AF}" type="pres">
      <dgm:prSet presAssocID="{5E23B0BC-052D-4D7F-AD2D-8BF0EE440CBD}" presName="parTx" presStyleLbl="revTx" presStyleIdx="5" presStyleCnt="7">
        <dgm:presLayoutVars>
          <dgm:chMax val="0"/>
          <dgm:chPref val="0"/>
        </dgm:presLayoutVars>
      </dgm:prSet>
      <dgm:spPr/>
    </dgm:pt>
    <dgm:pt modelId="{B72519C2-6D18-4ADB-8EB1-FDF29A9AA0AE}" type="pres">
      <dgm:prSet presAssocID="{6A94B52B-2E27-4647-9948-B001911BCC32}" presName="sibTrans" presStyleCnt="0"/>
      <dgm:spPr/>
    </dgm:pt>
    <dgm:pt modelId="{36401EB5-C09A-4B83-B98C-D9A389F08502}" type="pres">
      <dgm:prSet presAssocID="{6D79AFA2-9725-4CCE-BA59-98347CA02E94}" presName="compNode" presStyleCnt="0"/>
      <dgm:spPr/>
    </dgm:pt>
    <dgm:pt modelId="{52F0A85E-095F-4F65-BE04-CB592BEBA04F}" type="pres">
      <dgm:prSet presAssocID="{6D79AFA2-9725-4CCE-BA59-98347CA02E94}" presName="bgRect" presStyleLbl="bgShp" presStyleIdx="6" presStyleCnt="7"/>
      <dgm:spPr/>
    </dgm:pt>
    <dgm:pt modelId="{A30B9DAB-B3AB-4DE9-A953-8ED7A890F831}" type="pres">
      <dgm:prSet presAssocID="{6D79AFA2-9725-4CCE-BA59-98347CA02E94}" presName="iconRect" presStyleLbl="node1" presStyleIdx="6" presStyleCnt="7"/>
      <dgm:spPr/>
    </dgm:pt>
    <dgm:pt modelId="{623A2B47-B465-477B-943D-77532DD4EBFE}" type="pres">
      <dgm:prSet presAssocID="{6D79AFA2-9725-4CCE-BA59-98347CA02E94}" presName="spaceRect" presStyleCnt="0"/>
      <dgm:spPr/>
    </dgm:pt>
    <dgm:pt modelId="{E447A7D5-8551-4E9E-BC32-FEB32948DA4D}" type="pres">
      <dgm:prSet presAssocID="{6D79AFA2-9725-4CCE-BA59-98347CA02E9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3248908-1800-4066-900F-7D02BD724D08}" type="presOf" srcId="{E6F90631-B0DB-4B1F-A2D0-47717DC0E12A}" destId="{092277C9-E9D5-4319-8B26-F0F7BD72E403}" srcOrd="0" destOrd="0" presId="urn:microsoft.com/office/officeart/2018/2/layout/IconVerticalSolidList"/>
    <dgm:cxn modelId="{3A9FC50E-124F-4A6C-B421-A5FA1F8A57B0}" type="presOf" srcId="{99F24B6F-4055-4F83-8BD1-81254E10913E}" destId="{4C76036D-A413-4D29-B0B0-B67BC21D3C03}" srcOrd="0" destOrd="0" presId="urn:microsoft.com/office/officeart/2018/2/layout/IconVerticalSolidList"/>
    <dgm:cxn modelId="{B59E3D44-BBA4-4606-B67E-A8B1E8957A41}" type="presOf" srcId="{10ED2983-7397-4D05-B8C6-B4DE7E753AF7}" destId="{401E04B5-68B1-48EB-A642-57BFC2CDF489}" srcOrd="0" destOrd="0" presId="urn:microsoft.com/office/officeart/2018/2/layout/IconVerticalSolidList"/>
    <dgm:cxn modelId="{229E8D64-344A-4C39-B3C8-9DA8D0E9878B}" type="presOf" srcId="{6D79AFA2-9725-4CCE-BA59-98347CA02E94}" destId="{E447A7D5-8551-4E9E-BC32-FEB32948DA4D}" srcOrd="0" destOrd="0" presId="urn:microsoft.com/office/officeart/2018/2/layout/IconVerticalSolidList"/>
    <dgm:cxn modelId="{F9699F6C-C371-4039-869D-AC9E9C4FC584}" srcId="{10ED2983-7397-4D05-B8C6-B4DE7E753AF7}" destId="{F0500A33-2548-4CFE-B10F-814B082EA019}" srcOrd="3" destOrd="0" parTransId="{372F4EAF-7DD8-4859-8FAF-C5C7446DD203}" sibTransId="{A19A9F3D-272C-4526-8C62-32D84DE58910}"/>
    <dgm:cxn modelId="{C4EAA56C-3FE6-47D1-8B37-A8068623FCA9}" srcId="{10ED2983-7397-4D05-B8C6-B4DE7E753AF7}" destId="{1FCE7EB4-EA97-436D-A7C2-7BCBCBB848E8}" srcOrd="1" destOrd="0" parTransId="{6AD94022-C23F-4E1A-B6E3-4CB013DBA3C7}" sibTransId="{01A8A33A-C2D2-4111-9010-DBA195955C04}"/>
    <dgm:cxn modelId="{CD91D07B-2E18-421F-A26A-3E4C87916F0C}" type="presOf" srcId="{5E23B0BC-052D-4D7F-AD2D-8BF0EE440CBD}" destId="{73B81C84-82FD-4605-A85A-E4BE5C6344AF}" srcOrd="0" destOrd="0" presId="urn:microsoft.com/office/officeart/2018/2/layout/IconVerticalSolidList"/>
    <dgm:cxn modelId="{C3684784-80EC-4140-9F23-3271069ECF3E}" srcId="{10ED2983-7397-4D05-B8C6-B4DE7E753AF7}" destId="{6D79AFA2-9725-4CCE-BA59-98347CA02E94}" srcOrd="6" destOrd="0" parTransId="{9F8D978A-5FCE-4DCF-B186-E197B59BD606}" sibTransId="{A5DBE0B7-0606-4CD4-B8A8-D8F2D11DEB1E}"/>
    <dgm:cxn modelId="{5A558C88-ECC4-4F04-93DE-7E2E804F6627}" type="presOf" srcId="{7EBDD637-66D3-43BF-933E-9833591B1197}" destId="{19954565-0400-4E8A-B0A1-2BC31D695F77}" srcOrd="0" destOrd="0" presId="urn:microsoft.com/office/officeart/2018/2/layout/IconVerticalSolidList"/>
    <dgm:cxn modelId="{20F8F588-2515-4E3C-BE64-F6667A7A711F}" srcId="{10ED2983-7397-4D05-B8C6-B4DE7E753AF7}" destId="{99F24B6F-4055-4F83-8BD1-81254E10913E}" srcOrd="2" destOrd="0" parTransId="{748A0655-A2D8-48E8-B000-8D32349F5A3C}" sibTransId="{73262369-52A7-47BD-BBFE-010B70558892}"/>
    <dgm:cxn modelId="{5F82899D-0F9C-491E-8B33-0DC91A04DE43}" srcId="{10ED2983-7397-4D05-B8C6-B4DE7E753AF7}" destId="{E6F90631-B0DB-4B1F-A2D0-47717DC0E12A}" srcOrd="4" destOrd="0" parTransId="{D920420D-865F-4841-9ACC-690BAD9663DD}" sibTransId="{EED4D614-48C3-4A6D-9CAE-9A67896D75E5}"/>
    <dgm:cxn modelId="{02BC65CE-DACC-4E89-B9EE-D711BF5FEF34}" type="presOf" srcId="{1FCE7EB4-EA97-436D-A7C2-7BCBCBB848E8}" destId="{DD840C9A-9521-454B-A50D-64FD08608DC0}" srcOrd="0" destOrd="0" presId="urn:microsoft.com/office/officeart/2018/2/layout/IconVerticalSolidList"/>
    <dgm:cxn modelId="{8503B5CF-A1DD-481E-887A-C41763719BE2}" type="presOf" srcId="{F0500A33-2548-4CFE-B10F-814B082EA019}" destId="{96AB266E-BC1E-4F65-84F2-4865DAE81829}" srcOrd="0" destOrd="0" presId="urn:microsoft.com/office/officeart/2018/2/layout/IconVerticalSolidList"/>
    <dgm:cxn modelId="{554F3AF8-7127-405B-A269-FFEB0C680E1E}" srcId="{10ED2983-7397-4D05-B8C6-B4DE7E753AF7}" destId="{5E23B0BC-052D-4D7F-AD2D-8BF0EE440CBD}" srcOrd="5" destOrd="0" parTransId="{515814E9-69B2-4A73-9F5D-AD7CCCD2B27B}" sibTransId="{6A94B52B-2E27-4647-9948-B001911BCC32}"/>
    <dgm:cxn modelId="{C72C7DF8-7A53-4156-97C0-CB6C2D9C22AD}" srcId="{10ED2983-7397-4D05-B8C6-B4DE7E753AF7}" destId="{7EBDD637-66D3-43BF-933E-9833591B1197}" srcOrd="0" destOrd="0" parTransId="{00159956-4A12-441B-A14A-006B0F183ECF}" sibTransId="{DEE50BB0-8CEC-4BC5-8883-7A62C5733FB7}"/>
    <dgm:cxn modelId="{F8D8BB26-071C-44A1-9508-D8E14843CABC}" type="presParOf" srcId="{401E04B5-68B1-48EB-A642-57BFC2CDF489}" destId="{A06F37C0-C1C2-448E-975F-E498845BC8B2}" srcOrd="0" destOrd="0" presId="urn:microsoft.com/office/officeart/2018/2/layout/IconVerticalSolidList"/>
    <dgm:cxn modelId="{B91D3866-52E1-4569-B405-0CEFCC343642}" type="presParOf" srcId="{A06F37C0-C1C2-448E-975F-E498845BC8B2}" destId="{85346CF4-59D9-44AD-82E5-0AFDE79A7CED}" srcOrd="0" destOrd="0" presId="urn:microsoft.com/office/officeart/2018/2/layout/IconVerticalSolidList"/>
    <dgm:cxn modelId="{4ECD99F2-1125-49F6-89E5-4035ADA696A7}" type="presParOf" srcId="{A06F37C0-C1C2-448E-975F-E498845BC8B2}" destId="{56AA92F6-260F-462F-9F9D-796D7E9B2E5D}" srcOrd="1" destOrd="0" presId="urn:microsoft.com/office/officeart/2018/2/layout/IconVerticalSolidList"/>
    <dgm:cxn modelId="{DB97CCE6-E385-45EE-BFC2-8DFAE4EA376D}" type="presParOf" srcId="{A06F37C0-C1C2-448E-975F-E498845BC8B2}" destId="{36EA4616-5709-4FD2-A5CF-F0E0E0BC4400}" srcOrd="2" destOrd="0" presId="urn:microsoft.com/office/officeart/2018/2/layout/IconVerticalSolidList"/>
    <dgm:cxn modelId="{BF483B8E-DD8C-4E9B-A268-5EEA1EC40B05}" type="presParOf" srcId="{A06F37C0-C1C2-448E-975F-E498845BC8B2}" destId="{19954565-0400-4E8A-B0A1-2BC31D695F77}" srcOrd="3" destOrd="0" presId="urn:microsoft.com/office/officeart/2018/2/layout/IconVerticalSolidList"/>
    <dgm:cxn modelId="{56195751-3688-48A0-A629-8161DF9791E6}" type="presParOf" srcId="{401E04B5-68B1-48EB-A642-57BFC2CDF489}" destId="{BEE77F9E-07E4-419F-B7CC-12306E2B2657}" srcOrd="1" destOrd="0" presId="urn:microsoft.com/office/officeart/2018/2/layout/IconVerticalSolidList"/>
    <dgm:cxn modelId="{F1B05142-8B89-468C-A0D9-43AAA2FD8121}" type="presParOf" srcId="{401E04B5-68B1-48EB-A642-57BFC2CDF489}" destId="{B4BF155B-72C1-4A89-88B4-1D4AC3548FE2}" srcOrd="2" destOrd="0" presId="urn:microsoft.com/office/officeart/2018/2/layout/IconVerticalSolidList"/>
    <dgm:cxn modelId="{CCB71A59-A5DB-4237-BBA2-1FE0B1C40E8F}" type="presParOf" srcId="{B4BF155B-72C1-4A89-88B4-1D4AC3548FE2}" destId="{40A240BB-704A-4B5A-88BF-B60142C37AA3}" srcOrd="0" destOrd="0" presId="urn:microsoft.com/office/officeart/2018/2/layout/IconVerticalSolidList"/>
    <dgm:cxn modelId="{C9404824-2DC0-4D96-B4DA-11DD8A8F5FDD}" type="presParOf" srcId="{B4BF155B-72C1-4A89-88B4-1D4AC3548FE2}" destId="{42016157-CB64-4DC9-A5E5-2881D3A0EC46}" srcOrd="1" destOrd="0" presId="urn:microsoft.com/office/officeart/2018/2/layout/IconVerticalSolidList"/>
    <dgm:cxn modelId="{1177521C-08DE-4F3F-A2D3-6CA77F01B596}" type="presParOf" srcId="{B4BF155B-72C1-4A89-88B4-1D4AC3548FE2}" destId="{7D9C5B8D-930F-4D4C-969B-1BC0DE5A49CC}" srcOrd="2" destOrd="0" presId="urn:microsoft.com/office/officeart/2018/2/layout/IconVerticalSolidList"/>
    <dgm:cxn modelId="{C9A621E3-754D-4CB1-905D-896DEBFE6129}" type="presParOf" srcId="{B4BF155B-72C1-4A89-88B4-1D4AC3548FE2}" destId="{DD840C9A-9521-454B-A50D-64FD08608DC0}" srcOrd="3" destOrd="0" presId="urn:microsoft.com/office/officeart/2018/2/layout/IconVerticalSolidList"/>
    <dgm:cxn modelId="{179E94E2-5C7D-4FF5-9C56-0526B842521A}" type="presParOf" srcId="{401E04B5-68B1-48EB-A642-57BFC2CDF489}" destId="{4B831861-7A41-4B74-8263-E31CE5481042}" srcOrd="3" destOrd="0" presId="urn:microsoft.com/office/officeart/2018/2/layout/IconVerticalSolidList"/>
    <dgm:cxn modelId="{08374319-7405-4DA6-8980-0DB38352F88B}" type="presParOf" srcId="{401E04B5-68B1-48EB-A642-57BFC2CDF489}" destId="{1F0BD62E-8BEE-4585-A76A-5CD1F6EFFFEA}" srcOrd="4" destOrd="0" presId="urn:microsoft.com/office/officeart/2018/2/layout/IconVerticalSolidList"/>
    <dgm:cxn modelId="{DF511473-B4A8-4A3A-B8E2-6383F5D38009}" type="presParOf" srcId="{1F0BD62E-8BEE-4585-A76A-5CD1F6EFFFEA}" destId="{5AD2C13D-9710-4E73-8BB9-5BC126822BB4}" srcOrd="0" destOrd="0" presId="urn:microsoft.com/office/officeart/2018/2/layout/IconVerticalSolidList"/>
    <dgm:cxn modelId="{926B4824-DAE4-4F48-847C-EB9B96A73F10}" type="presParOf" srcId="{1F0BD62E-8BEE-4585-A76A-5CD1F6EFFFEA}" destId="{E8BBD890-65AC-4146-A95B-F12298E1C66A}" srcOrd="1" destOrd="0" presId="urn:microsoft.com/office/officeart/2018/2/layout/IconVerticalSolidList"/>
    <dgm:cxn modelId="{8BF23C72-A922-4601-85C9-D36D7BE6D218}" type="presParOf" srcId="{1F0BD62E-8BEE-4585-A76A-5CD1F6EFFFEA}" destId="{D05D8A89-0876-4143-BBCB-3D006B531B91}" srcOrd="2" destOrd="0" presId="urn:microsoft.com/office/officeart/2018/2/layout/IconVerticalSolidList"/>
    <dgm:cxn modelId="{1A9AE636-077D-496F-944B-4434D5A196B7}" type="presParOf" srcId="{1F0BD62E-8BEE-4585-A76A-5CD1F6EFFFEA}" destId="{4C76036D-A413-4D29-B0B0-B67BC21D3C03}" srcOrd="3" destOrd="0" presId="urn:microsoft.com/office/officeart/2018/2/layout/IconVerticalSolidList"/>
    <dgm:cxn modelId="{C352F6E4-D011-4EF6-8E76-41C4E2616ECB}" type="presParOf" srcId="{401E04B5-68B1-48EB-A642-57BFC2CDF489}" destId="{42CB3264-DD3C-46F5-82E4-937924DE3CE1}" srcOrd="5" destOrd="0" presId="urn:microsoft.com/office/officeart/2018/2/layout/IconVerticalSolidList"/>
    <dgm:cxn modelId="{3572FB8D-FDDC-4749-B83A-4EA62E432776}" type="presParOf" srcId="{401E04B5-68B1-48EB-A642-57BFC2CDF489}" destId="{1A3ED48C-917D-4B4B-9D90-FB622AE65E4B}" srcOrd="6" destOrd="0" presId="urn:microsoft.com/office/officeart/2018/2/layout/IconVerticalSolidList"/>
    <dgm:cxn modelId="{BFF7759A-6055-4904-891B-C70328CB6825}" type="presParOf" srcId="{1A3ED48C-917D-4B4B-9D90-FB622AE65E4B}" destId="{83E9425B-AE48-4950-95E5-A073F4B6B824}" srcOrd="0" destOrd="0" presId="urn:microsoft.com/office/officeart/2018/2/layout/IconVerticalSolidList"/>
    <dgm:cxn modelId="{36D6A266-40DE-4C0B-A0CF-CF3FBCCD558B}" type="presParOf" srcId="{1A3ED48C-917D-4B4B-9D90-FB622AE65E4B}" destId="{15E54471-66EE-42FF-8DFE-3F63C52FC546}" srcOrd="1" destOrd="0" presId="urn:microsoft.com/office/officeart/2018/2/layout/IconVerticalSolidList"/>
    <dgm:cxn modelId="{EFE4290B-E789-4FCB-88E4-D219698207F3}" type="presParOf" srcId="{1A3ED48C-917D-4B4B-9D90-FB622AE65E4B}" destId="{75EC6F63-48A1-4429-8CC5-DE41FA88EA61}" srcOrd="2" destOrd="0" presId="urn:microsoft.com/office/officeart/2018/2/layout/IconVerticalSolidList"/>
    <dgm:cxn modelId="{E46D8D4E-5844-4058-A1E3-2F82DD1CC842}" type="presParOf" srcId="{1A3ED48C-917D-4B4B-9D90-FB622AE65E4B}" destId="{96AB266E-BC1E-4F65-84F2-4865DAE81829}" srcOrd="3" destOrd="0" presId="urn:microsoft.com/office/officeart/2018/2/layout/IconVerticalSolidList"/>
    <dgm:cxn modelId="{09C61632-1A4B-4C60-B8B2-878B0074434D}" type="presParOf" srcId="{401E04B5-68B1-48EB-A642-57BFC2CDF489}" destId="{1E948EB3-5F6B-48C9-9149-72E78EEF802D}" srcOrd="7" destOrd="0" presId="urn:microsoft.com/office/officeart/2018/2/layout/IconVerticalSolidList"/>
    <dgm:cxn modelId="{C9EF3FB0-98AE-4E03-A25E-7700C3273645}" type="presParOf" srcId="{401E04B5-68B1-48EB-A642-57BFC2CDF489}" destId="{97AFF461-DDBB-4A3D-869F-B885BA4B4533}" srcOrd="8" destOrd="0" presId="urn:microsoft.com/office/officeart/2018/2/layout/IconVerticalSolidList"/>
    <dgm:cxn modelId="{9E8968A6-FD6F-4957-A677-81D6927F767F}" type="presParOf" srcId="{97AFF461-DDBB-4A3D-869F-B885BA4B4533}" destId="{A2B903F0-D9C9-4F47-B8BE-FB3102F963F3}" srcOrd="0" destOrd="0" presId="urn:microsoft.com/office/officeart/2018/2/layout/IconVerticalSolidList"/>
    <dgm:cxn modelId="{0EE4CE0F-1A62-471C-A7E2-E8E702189C78}" type="presParOf" srcId="{97AFF461-DDBB-4A3D-869F-B885BA4B4533}" destId="{4AD7C9DE-7D2F-4532-91A6-CF1452D279A2}" srcOrd="1" destOrd="0" presId="urn:microsoft.com/office/officeart/2018/2/layout/IconVerticalSolidList"/>
    <dgm:cxn modelId="{5BFBB2AF-A84B-44C4-8613-BFAF1C32EBAE}" type="presParOf" srcId="{97AFF461-DDBB-4A3D-869F-B885BA4B4533}" destId="{5602B5CF-5992-455F-AD4D-DD62270F3848}" srcOrd="2" destOrd="0" presId="urn:microsoft.com/office/officeart/2018/2/layout/IconVerticalSolidList"/>
    <dgm:cxn modelId="{BC99572A-6710-4CD4-A51C-08ABDB47C5A1}" type="presParOf" srcId="{97AFF461-DDBB-4A3D-869F-B885BA4B4533}" destId="{092277C9-E9D5-4319-8B26-F0F7BD72E403}" srcOrd="3" destOrd="0" presId="urn:microsoft.com/office/officeart/2018/2/layout/IconVerticalSolidList"/>
    <dgm:cxn modelId="{56C45648-4A7E-4706-99E0-87798A0D2B29}" type="presParOf" srcId="{401E04B5-68B1-48EB-A642-57BFC2CDF489}" destId="{0A7204B0-61DC-48B8-AD0D-CBD24B34EAEE}" srcOrd="9" destOrd="0" presId="urn:microsoft.com/office/officeart/2018/2/layout/IconVerticalSolidList"/>
    <dgm:cxn modelId="{2275BD5D-B890-44A5-AB2C-BF6B711CDF9E}" type="presParOf" srcId="{401E04B5-68B1-48EB-A642-57BFC2CDF489}" destId="{62B134DF-FC9F-482B-9C60-5C65FEF342A9}" srcOrd="10" destOrd="0" presId="urn:microsoft.com/office/officeart/2018/2/layout/IconVerticalSolidList"/>
    <dgm:cxn modelId="{ED4AA873-7C55-414C-951E-586C2769CBD6}" type="presParOf" srcId="{62B134DF-FC9F-482B-9C60-5C65FEF342A9}" destId="{46D6879C-5A35-4726-B5D5-F36CD1324EE2}" srcOrd="0" destOrd="0" presId="urn:microsoft.com/office/officeart/2018/2/layout/IconVerticalSolidList"/>
    <dgm:cxn modelId="{AEB01424-3589-4BC6-905E-1F9A13A7DEFC}" type="presParOf" srcId="{62B134DF-FC9F-482B-9C60-5C65FEF342A9}" destId="{BA4E527E-35F7-44C1-8B84-8FBBC1D9AE0C}" srcOrd="1" destOrd="0" presId="urn:microsoft.com/office/officeart/2018/2/layout/IconVerticalSolidList"/>
    <dgm:cxn modelId="{6DF6C631-AFF3-4636-842E-5D0F686BE49A}" type="presParOf" srcId="{62B134DF-FC9F-482B-9C60-5C65FEF342A9}" destId="{33350804-DEA3-4CD0-B346-C2E830D86DF0}" srcOrd="2" destOrd="0" presId="urn:microsoft.com/office/officeart/2018/2/layout/IconVerticalSolidList"/>
    <dgm:cxn modelId="{4C82B905-6549-4598-9072-51D6A99C8B3D}" type="presParOf" srcId="{62B134DF-FC9F-482B-9C60-5C65FEF342A9}" destId="{73B81C84-82FD-4605-A85A-E4BE5C6344AF}" srcOrd="3" destOrd="0" presId="urn:microsoft.com/office/officeart/2018/2/layout/IconVerticalSolidList"/>
    <dgm:cxn modelId="{21A546F0-E257-43ED-9EA4-980CCD18C24C}" type="presParOf" srcId="{401E04B5-68B1-48EB-A642-57BFC2CDF489}" destId="{B72519C2-6D18-4ADB-8EB1-FDF29A9AA0AE}" srcOrd="11" destOrd="0" presId="urn:microsoft.com/office/officeart/2018/2/layout/IconVerticalSolidList"/>
    <dgm:cxn modelId="{88032A9D-1819-4D05-A9FC-9D78156DA23B}" type="presParOf" srcId="{401E04B5-68B1-48EB-A642-57BFC2CDF489}" destId="{36401EB5-C09A-4B83-B98C-D9A389F08502}" srcOrd="12" destOrd="0" presId="urn:microsoft.com/office/officeart/2018/2/layout/IconVerticalSolidList"/>
    <dgm:cxn modelId="{71B48326-6A63-4950-8DEC-301DF320A661}" type="presParOf" srcId="{36401EB5-C09A-4B83-B98C-D9A389F08502}" destId="{52F0A85E-095F-4F65-BE04-CB592BEBA04F}" srcOrd="0" destOrd="0" presId="urn:microsoft.com/office/officeart/2018/2/layout/IconVerticalSolidList"/>
    <dgm:cxn modelId="{767DC72A-08C9-4580-A809-F4EF3321AFC1}" type="presParOf" srcId="{36401EB5-C09A-4B83-B98C-D9A389F08502}" destId="{A30B9DAB-B3AB-4DE9-A953-8ED7A890F831}" srcOrd="1" destOrd="0" presId="urn:microsoft.com/office/officeart/2018/2/layout/IconVerticalSolidList"/>
    <dgm:cxn modelId="{FFB2A6BA-EAC9-4EEE-B116-54F60F5918A8}" type="presParOf" srcId="{36401EB5-C09A-4B83-B98C-D9A389F08502}" destId="{623A2B47-B465-477B-943D-77532DD4EBFE}" srcOrd="2" destOrd="0" presId="urn:microsoft.com/office/officeart/2018/2/layout/IconVerticalSolidList"/>
    <dgm:cxn modelId="{40D52775-E4D1-4F2B-9998-66C0A5194A63}" type="presParOf" srcId="{36401EB5-C09A-4B83-B98C-D9A389F08502}" destId="{E447A7D5-8551-4E9E-BC32-FEB32948DA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/>
            <a:t>Logistic regression is ideal for binary classification tasks</a:t>
          </a:r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/>
            <a:t>Logistic regression provides interpretable results</a:t>
          </a:r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/>
            <a:t>Logistic regression is computationally efficient and can handle large datasets</a:t>
          </a:r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/>
            <a:t>Logistic regression often serves as a baseline model for binary classification</a:t>
          </a:r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16125AD8-D85A-4B71-A77F-0324E65A744A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673D596F-7D45-4A81-8E10-E7BE153C7A13}" type="pres">
      <dgm:prSet presAssocID="{32AEAD08-11F9-49C3-A49D-FAC9BFC25A68}" presName="thickLine" presStyleLbl="alignNode1" presStyleIdx="0" presStyleCnt="4"/>
      <dgm:spPr/>
    </dgm:pt>
    <dgm:pt modelId="{DDB773FD-785C-4F7F-B0E7-A4481386835E}" type="pres">
      <dgm:prSet presAssocID="{32AEAD08-11F9-49C3-A49D-FAC9BFC25A68}" presName="horz1" presStyleCnt="0"/>
      <dgm:spPr/>
    </dgm:pt>
    <dgm:pt modelId="{99E13BA5-96AF-4FBB-9066-2BEB11F7A6BC}" type="pres">
      <dgm:prSet presAssocID="{32AEAD08-11F9-49C3-A49D-FAC9BFC25A68}" presName="tx1" presStyleLbl="revTx" presStyleIdx="0" presStyleCnt="4"/>
      <dgm:spPr/>
    </dgm:pt>
    <dgm:pt modelId="{1E77947D-C2A8-427D-8E18-5B147CCBF6EA}" type="pres">
      <dgm:prSet presAssocID="{32AEAD08-11F9-49C3-A49D-FAC9BFC25A68}" presName="vert1" presStyleCnt="0"/>
      <dgm:spPr/>
    </dgm:pt>
    <dgm:pt modelId="{1115A6CB-3792-4DF0-8F7D-471744FFC951}" type="pres">
      <dgm:prSet presAssocID="{33C8EE37-9653-48CB-86A9-5D973BB5A5AB}" presName="thickLine" presStyleLbl="alignNode1" presStyleIdx="1" presStyleCnt="4"/>
      <dgm:spPr/>
    </dgm:pt>
    <dgm:pt modelId="{31685F69-0071-4AA9-A179-2F34641E877E}" type="pres">
      <dgm:prSet presAssocID="{33C8EE37-9653-48CB-86A9-5D973BB5A5AB}" presName="horz1" presStyleCnt="0"/>
      <dgm:spPr/>
    </dgm:pt>
    <dgm:pt modelId="{7E52FFEC-A012-4E70-881B-8494DFBB8CF6}" type="pres">
      <dgm:prSet presAssocID="{33C8EE37-9653-48CB-86A9-5D973BB5A5AB}" presName="tx1" presStyleLbl="revTx" presStyleIdx="1" presStyleCnt="4"/>
      <dgm:spPr/>
    </dgm:pt>
    <dgm:pt modelId="{C9C749E7-C351-4CAD-9592-4D31C0800A2A}" type="pres">
      <dgm:prSet presAssocID="{33C8EE37-9653-48CB-86A9-5D973BB5A5AB}" presName="vert1" presStyleCnt="0"/>
      <dgm:spPr/>
    </dgm:pt>
    <dgm:pt modelId="{051CAC4F-F94E-4716-B20B-B1040C734F3C}" type="pres">
      <dgm:prSet presAssocID="{8F64B204-2839-4D47-A2A0-B681012EFC70}" presName="thickLine" presStyleLbl="alignNode1" presStyleIdx="2" presStyleCnt="4"/>
      <dgm:spPr/>
    </dgm:pt>
    <dgm:pt modelId="{EFCACD07-4269-4190-B3D8-84FD0BA97E12}" type="pres">
      <dgm:prSet presAssocID="{8F64B204-2839-4D47-A2A0-B681012EFC70}" presName="horz1" presStyleCnt="0"/>
      <dgm:spPr/>
    </dgm:pt>
    <dgm:pt modelId="{31A0DBC6-51A4-4789-B803-5394259FCE6B}" type="pres">
      <dgm:prSet presAssocID="{8F64B204-2839-4D47-A2A0-B681012EFC70}" presName="tx1" presStyleLbl="revTx" presStyleIdx="2" presStyleCnt="4"/>
      <dgm:spPr/>
    </dgm:pt>
    <dgm:pt modelId="{5EFA011D-A63F-4398-BA8D-CC95BD8851B2}" type="pres">
      <dgm:prSet presAssocID="{8F64B204-2839-4D47-A2A0-B681012EFC70}" presName="vert1" presStyleCnt="0"/>
      <dgm:spPr/>
    </dgm:pt>
    <dgm:pt modelId="{F4033720-46B7-462D-B3AD-E2EB309C246C}" type="pres">
      <dgm:prSet presAssocID="{8100D108-274D-4EAC-9DBE-8A23A8F6CCEB}" presName="thickLine" presStyleLbl="alignNode1" presStyleIdx="3" presStyleCnt="4"/>
      <dgm:spPr/>
    </dgm:pt>
    <dgm:pt modelId="{93ACB7F7-57AA-4245-B241-0B9283F4B5AC}" type="pres">
      <dgm:prSet presAssocID="{8100D108-274D-4EAC-9DBE-8A23A8F6CCEB}" presName="horz1" presStyleCnt="0"/>
      <dgm:spPr/>
    </dgm:pt>
    <dgm:pt modelId="{CD547DB3-1095-4CBB-95C8-8BCDC11B9686}" type="pres">
      <dgm:prSet presAssocID="{8100D108-274D-4EAC-9DBE-8A23A8F6CCEB}" presName="tx1" presStyleLbl="revTx" presStyleIdx="3" presStyleCnt="4"/>
      <dgm:spPr/>
    </dgm:pt>
    <dgm:pt modelId="{57DA9E11-73B7-44DE-B206-76BFD0AC23D8}" type="pres">
      <dgm:prSet presAssocID="{8100D108-274D-4EAC-9DBE-8A23A8F6CCEB}" presName="vert1" presStyleCnt="0"/>
      <dgm:spPr/>
    </dgm:pt>
  </dgm:ptLst>
  <dgm:cxnLst>
    <dgm:cxn modelId="{8DA1A414-53F3-4A99-94C0-F1019C84EBB6}" srcId="{7E071F14-4CD3-4C05-B5AC-4766571E398B}" destId="{33C8EE37-9653-48CB-86A9-5D973BB5A5AB}" srcOrd="1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2" destOrd="0" parTransId="{51D08A14-8F54-4852-899B-8C9AD74CF2C9}" sibTransId="{6D1E75A8-FC97-4246-A735-C966C5A3FABD}"/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B74A085F-E24A-4885-9209-9E18A16CEED3}" type="presOf" srcId="{8100D108-274D-4EAC-9DBE-8A23A8F6CCEB}" destId="{CD547DB3-1095-4CBB-95C8-8BCDC11B9686}" srcOrd="0" destOrd="0" presId="urn:microsoft.com/office/officeart/2008/layout/LinedList"/>
    <dgm:cxn modelId="{1A5FAE60-E43E-4A81-8625-F36B49E7D228}" type="presOf" srcId="{33C8EE37-9653-48CB-86A9-5D973BB5A5AB}" destId="{7E52FFEC-A012-4E70-881B-8494DFBB8CF6}" srcOrd="0" destOrd="0" presId="urn:microsoft.com/office/officeart/2008/layout/LinedList"/>
    <dgm:cxn modelId="{23379268-1FA2-436D-AF82-661F767242BF}" type="presOf" srcId="{7E071F14-4CD3-4C05-B5AC-4766571E398B}" destId="{16125AD8-D85A-4B71-A77F-0324E65A744A}" srcOrd="0" destOrd="0" presId="urn:microsoft.com/office/officeart/2008/layout/LinedList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1EE37583-6A01-4344-9CA5-0ED14F3E77DC}" type="presOf" srcId="{8F64B204-2839-4D47-A2A0-B681012EFC70}" destId="{31A0DBC6-51A4-4789-B803-5394259FCE6B}" srcOrd="0" destOrd="0" presId="urn:microsoft.com/office/officeart/2008/layout/LinedList"/>
    <dgm:cxn modelId="{3A5E19F0-B65F-4628-95E1-3821DA73EB95}" type="presOf" srcId="{32AEAD08-11F9-49C3-A49D-FAC9BFC25A68}" destId="{99E13BA5-96AF-4FBB-9066-2BEB11F7A6BC}" srcOrd="0" destOrd="0" presId="urn:microsoft.com/office/officeart/2008/layout/LinedList"/>
    <dgm:cxn modelId="{8425BE66-661A-4B02-B9B5-CB97E2662628}" type="presParOf" srcId="{16125AD8-D85A-4B71-A77F-0324E65A744A}" destId="{673D596F-7D45-4A81-8E10-E7BE153C7A13}" srcOrd="0" destOrd="0" presId="urn:microsoft.com/office/officeart/2008/layout/LinedList"/>
    <dgm:cxn modelId="{FF6E48EA-0DEE-42AC-BC8D-0E57208F735D}" type="presParOf" srcId="{16125AD8-D85A-4B71-A77F-0324E65A744A}" destId="{DDB773FD-785C-4F7F-B0E7-A4481386835E}" srcOrd="1" destOrd="0" presId="urn:microsoft.com/office/officeart/2008/layout/LinedList"/>
    <dgm:cxn modelId="{F8C8964D-EACE-48BF-AD7F-3A403DC08301}" type="presParOf" srcId="{DDB773FD-785C-4F7F-B0E7-A4481386835E}" destId="{99E13BA5-96AF-4FBB-9066-2BEB11F7A6BC}" srcOrd="0" destOrd="0" presId="urn:microsoft.com/office/officeart/2008/layout/LinedList"/>
    <dgm:cxn modelId="{4CF61E78-1E5B-47D0-B63E-9BF5F27927AB}" type="presParOf" srcId="{DDB773FD-785C-4F7F-B0E7-A4481386835E}" destId="{1E77947D-C2A8-427D-8E18-5B147CCBF6EA}" srcOrd="1" destOrd="0" presId="urn:microsoft.com/office/officeart/2008/layout/LinedList"/>
    <dgm:cxn modelId="{7E04A1CC-4F4A-4484-B5FA-39743D3F5A4A}" type="presParOf" srcId="{16125AD8-D85A-4B71-A77F-0324E65A744A}" destId="{1115A6CB-3792-4DF0-8F7D-471744FFC951}" srcOrd="2" destOrd="0" presId="urn:microsoft.com/office/officeart/2008/layout/LinedList"/>
    <dgm:cxn modelId="{DC613E21-F565-44C6-9B21-69E43BC2A356}" type="presParOf" srcId="{16125AD8-D85A-4B71-A77F-0324E65A744A}" destId="{31685F69-0071-4AA9-A179-2F34641E877E}" srcOrd="3" destOrd="0" presId="urn:microsoft.com/office/officeart/2008/layout/LinedList"/>
    <dgm:cxn modelId="{F95EBDAD-D46F-4E1E-9199-CD8DC8201CAD}" type="presParOf" srcId="{31685F69-0071-4AA9-A179-2F34641E877E}" destId="{7E52FFEC-A012-4E70-881B-8494DFBB8CF6}" srcOrd="0" destOrd="0" presId="urn:microsoft.com/office/officeart/2008/layout/LinedList"/>
    <dgm:cxn modelId="{7769776E-B40E-4322-B9A5-BA0B45F7A1A4}" type="presParOf" srcId="{31685F69-0071-4AA9-A179-2F34641E877E}" destId="{C9C749E7-C351-4CAD-9592-4D31C0800A2A}" srcOrd="1" destOrd="0" presId="urn:microsoft.com/office/officeart/2008/layout/LinedList"/>
    <dgm:cxn modelId="{C03D5594-3CC5-4A2C-A9B8-AE0E499D1DD2}" type="presParOf" srcId="{16125AD8-D85A-4B71-A77F-0324E65A744A}" destId="{051CAC4F-F94E-4716-B20B-B1040C734F3C}" srcOrd="4" destOrd="0" presId="urn:microsoft.com/office/officeart/2008/layout/LinedList"/>
    <dgm:cxn modelId="{BC3D8146-94CF-4E88-8128-D34B83823442}" type="presParOf" srcId="{16125AD8-D85A-4B71-A77F-0324E65A744A}" destId="{EFCACD07-4269-4190-B3D8-84FD0BA97E12}" srcOrd="5" destOrd="0" presId="urn:microsoft.com/office/officeart/2008/layout/LinedList"/>
    <dgm:cxn modelId="{5D12BB19-F513-42AD-ADE0-E4471D254E7A}" type="presParOf" srcId="{EFCACD07-4269-4190-B3D8-84FD0BA97E12}" destId="{31A0DBC6-51A4-4789-B803-5394259FCE6B}" srcOrd="0" destOrd="0" presId="urn:microsoft.com/office/officeart/2008/layout/LinedList"/>
    <dgm:cxn modelId="{6870B4C0-957A-497E-ADAD-3CCF7E5CFCB0}" type="presParOf" srcId="{EFCACD07-4269-4190-B3D8-84FD0BA97E12}" destId="{5EFA011D-A63F-4398-BA8D-CC95BD8851B2}" srcOrd="1" destOrd="0" presId="urn:microsoft.com/office/officeart/2008/layout/LinedList"/>
    <dgm:cxn modelId="{AE149E42-9837-415D-95CF-6A2B84D4BDA6}" type="presParOf" srcId="{16125AD8-D85A-4B71-A77F-0324E65A744A}" destId="{F4033720-46B7-462D-B3AD-E2EB309C246C}" srcOrd="6" destOrd="0" presId="urn:microsoft.com/office/officeart/2008/layout/LinedList"/>
    <dgm:cxn modelId="{150BA947-8AAB-4D29-9F66-311B70D25BF3}" type="presParOf" srcId="{16125AD8-D85A-4B71-A77F-0324E65A744A}" destId="{93ACB7F7-57AA-4245-B241-0B9283F4B5AC}" srcOrd="7" destOrd="0" presId="urn:microsoft.com/office/officeart/2008/layout/LinedList"/>
    <dgm:cxn modelId="{C9FE1B13-F094-410C-A1A9-C9395A60FDED}" type="presParOf" srcId="{93ACB7F7-57AA-4245-B241-0B9283F4B5AC}" destId="{CD547DB3-1095-4CBB-95C8-8BCDC11B9686}" srcOrd="0" destOrd="0" presId="urn:microsoft.com/office/officeart/2008/layout/LinedList"/>
    <dgm:cxn modelId="{360B0B2E-9A3E-4402-8D29-178111728646}" type="presParOf" srcId="{93ACB7F7-57AA-4245-B241-0B9283F4B5AC}" destId="{57DA9E11-73B7-44DE-B206-76BFD0AC23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 b="0" i="0"/>
            <a:t>Decision trees allows users to visualize the decision-making process</a:t>
          </a:r>
          <a:endParaRPr lang="en-US"/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 b="0" i="0"/>
            <a:t>Decision trees can capture non-linear relationships in the dataset</a:t>
          </a:r>
          <a:endParaRPr lang="en-US"/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 b="0" i="0"/>
            <a:t>Decision trees can handle both numerical and categorical data</a:t>
          </a:r>
          <a:endParaRPr lang="en-US"/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 b="0" i="0"/>
            <a:t>Decision trees serve as the building blocks for ensemble learning</a:t>
          </a:r>
          <a:endParaRPr lang="en-US"/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19F8D452-5211-4FFA-8BA4-AD7236D7F9C7}" type="pres">
      <dgm:prSet presAssocID="{32AEAD08-11F9-49C3-A49D-FAC9BFC25A68}" presName="thickLine" presStyleLbl="alignNode1" presStyleIdx="0" presStyleCnt="4"/>
      <dgm:spPr/>
    </dgm:pt>
    <dgm:pt modelId="{0D7A4CE0-5188-4A35-A104-DAF6DA2BA501}" type="pres">
      <dgm:prSet presAssocID="{32AEAD08-11F9-49C3-A49D-FAC9BFC25A68}" presName="horz1" presStyleCnt="0"/>
      <dgm:spPr/>
    </dgm:pt>
    <dgm:pt modelId="{B0DF16F2-3802-4B86-A034-16D4C233B6DA}" type="pres">
      <dgm:prSet presAssocID="{32AEAD08-11F9-49C3-A49D-FAC9BFC25A68}" presName="tx1" presStyleLbl="revTx" presStyleIdx="0" presStyleCnt="4"/>
      <dgm:spPr/>
    </dgm:pt>
    <dgm:pt modelId="{DEC42A95-F8F7-493F-9B6B-9B72B75E9A22}" type="pres">
      <dgm:prSet presAssocID="{32AEAD08-11F9-49C3-A49D-FAC9BFC25A68}" presName="vert1" presStyleCnt="0"/>
      <dgm:spPr/>
    </dgm:pt>
    <dgm:pt modelId="{938FE506-C519-463D-9EEE-BC88F53FC40E}" type="pres">
      <dgm:prSet presAssocID="{33C8EE37-9653-48CB-86A9-5D973BB5A5AB}" presName="thickLine" presStyleLbl="alignNode1" presStyleIdx="1" presStyleCnt="4"/>
      <dgm:spPr/>
    </dgm:pt>
    <dgm:pt modelId="{2441C2ED-A2D8-4A20-93CE-92F73E8B1281}" type="pres">
      <dgm:prSet presAssocID="{33C8EE37-9653-48CB-86A9-5D973BB5A5AB}" presName="horz1" presStyleCnt="0"/>
      <dgm:spPr/>
    </dgm:pt>
    <dgm:pt modelId="{DEBD40A3-FD41-4E4F-9D1B-D9B03F3B6084}" type="pres">
      <dgm:prSet presAssocID="{33C8EE37-9653-48CB-86A9-5D973BB5A5AB}" presName="tx1" presStyleLbl="revTx" presStyleIdx="1" presStyleCnt="4"/>
      <dgm:spPr/>
    </dgm:pt>
    <dgm:pt modelId="{C0AF41D6-356B-407F-9AF5-9B44FB10BC21}" type="pres">
      <dgm:prSet presAssocID="{33C8EE37-9653-48CB-86A9-5D973BB5A5AB}" presName="vert1" presStyleCnt="0"/>
      <dgm:spPr/>
    </dgm:pt>
    <dgm:pt modelId="{72F9E47C-20C4-4C9A-9950-EF0FCAD2F897}" type="pres">
      <dgm:prSet presAssocID="{8F64B204-2839-4D47-A2A0-B681012EFC70}" presName="thickLine" presStyleLbl="alignNode1" presStyleIdx="2" presStyleCnt="4"/>
      <dgm:spPr/>
    </dgm:pt>
    <dgm:pt modelId="{F4777ECC-8243-4580-9534-E39AD2A22FE9}" type="pres">
      <dgm:prSet presAssocID="{8F64B204-2839-4D47-A2A0-B681012EFC70}" presName="horz1" presStyleCnt="0"/>
      <dgm:spPr/>
    </dgm:pt>
    <dgm:pt modelId="{C2CFD12A-3CA4-4EE4-8572-EA4B4376840D}" type="pres">
      <dgm:prSet presAssocID="{8F64B204-2839-4D47-A2A0-B681012EFC70}" presName="tx1" presStyleLbl="revTx" presStyleIdx="2" presStyleCnt="4"/>
      <dgm:spPr/>
    </dgm:pt>
    <dgm:pt modelId="{75F992B0-CBCA-4A7E-8D6D-2AD0CECF53C0}" type="pres">
      <dgm:prSet presAssocID="{8F64B204-2839-4D47-A2A0-B681012EFC70}" presName="vert1" presStyleCnt="0"/>
      <dgm:spPr/>
    </dgm:pt>
    <dgm:pt modelId="{B1AA57C4-1DCA-470B-879A-4957B9CD7214}" type="pres">
      <dgm:prSet presAssocID="{8100D108-274D-4EAC-9DBE-8A23A8F6CCEB}" presName="thickLine" presStyleLbl="alignNode1" presStyleIdx="3" presStyleCnt="4"/>
      <dgm:spPr/>
    </dgm:pt>
    <dgm:pt modelId="{50EC6FB9-3CAF-4E39-B461-54A31B21E8A2}" type="pres">
      <dgm:prSet presAssocID="{8100D108-274D-4EAC-9DBE-8A23A8F6CCEB}" presName="horz1" presStyleCnt="0"/>
      <dgm:spPr/>
    </dgm:pt>
    <dgm:pt modelId="{8514745B-03E6-4324-841D-9E363AB7A07F}" type="pres">
      <dgm:prSet presAssocID="{8100D108-274D-4EAC-9DBE-8A23A8F6CCEB}" presName="tx1" presStyleLbl="revTx" presStyleIdx="3" presStyleCnt="4"/>
      <dgm:spPr/>
    </dgm:pt>
    <dgm:pt modelId="{69561107-9105-417F-8EF9-450DFFBB1731}" type="pres">
      <dgm:prSet presAssocID="{8100D108-274D-4EAC-9DBE-8A23A8F6CCEB}" presName="vert1" presStyleCnt="0"/>
      <dgm:spPr/>
    </dgm:pt>
  </dgm:ptLst>
  <dgm:cxnLst>
    <dgm:cxn modelId="{8DA1A414-53F3-4A99-94C0-F1019C84EBB6}" srcId="{7E071F14-4CD3-4C05-B5AC-4766571E398B}" destId="{33C8EE37-9653-48CB-86A9-5D973BB5A5AB}" srcOrd="1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2" destOrd="0" parTransId="{51D08A14-8F54-4852-899B-8C9AD74CF2C9}" sibTransId="{6D1E75A8-FC97-4246-A735-C966C5A3FABD}"/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8C63D524-4963-471F-8244-42AFC6AD4779}" type="presOf" srcId="{8100D108-274D-4EAC-9DBE-8A23A8F6CCEB}" destId="{8514745B-03E6-4324-841D-9E363AB7A07F}" srcOrd="0" destOrd="0" presId="urn:microsoft.com/office/officeart/2008/layout/LinedList"/>
    <dgm:cxn modelId="{503B632C-E0C5-4FB3-9AEC-C56D61A8F66B}" type="presOf" srcId="{33C8EE37-9653-48CB-86A9-5D973BB5A5AB}" destId="{DEBD40A3-FD41-4E4F-9D1B-D9B03F3B6084}" srcOrd="0" destOrd="0" presId="urn:microsoft.com/office/officeart/2008/layout/LinedList"/>
    <dgm:cxn modelId="{2850E431-D12F-4E5C-A400-E21278C4D9DC}" type="presOf" srcId="{8F64B204-2839-4D47-A2A0-B681012EFC70}" destId="{C2CFD12A-3CA4-4EE4-8572-EA4B4376840D}" srcOrd="0" destOrd="0" presId="urn:microsoft.com/office/officeart/2008/layout/LinedList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34A0ABE7-2617-4C2A-8A12-C5A0F08DDAE1}" type="presOf" srcId="{32AEAD08-11F9-49C3-A49D-FAC9BFC25A68}" destId="{B0DF16F2-3802-4B86-A034-16D4C233B6DA}" srcOrd="0" destOrd="0" presId="urn:microsoft.com/office/officeart/2008/layout/LinedList"/>
    <dgm:cxn modelId="{5D028550-1C8B-4BEB-A6EB-8DFEE46F6744}" type="presParOf" srcId="{F00D5C23-DE7B-4844-8C82-0760369AAF73}" destId="{19F8D452-5211-4FFA-8BA4-AD7236D7F9C7}" srcOrd="0" destOrd="0" presId="urn:microsoft.com/office/officeart/2008/layout/LinedList"/>
    <dgm:cxn modelId="{367BF7D1-B087-46B1-B391-7E9ED451353E}" type="presParOf" srcId="{F00D5C23-DE7B-4844-8C82-0760369AAF73}" destId="{0D7A4CE0-5188-4A35-A104-DAF6DA2BA501}" srcOrd="1" destOrd="0" presId="urn:microsoft.com/office/officeart/2008/layout/LinedList"/>
    <dgm:cxn modelId="{AFF821E3-E8A5-47DA-9C64-EB564AB27487}" type="presParOf" srcId="{0D7A4CE0-5188-4A35-A104-DAF6DA2BA501}" destId="{B0DF16F2-3802-4B86-A034-16D4C233B6DA}" srcOrd="0" destOrd="0" presId="urn:microsoft.com/office/officeart/2008/layout/LinedList"/>
    <dgm:cxn modelId="{A49594F3-685B-4DAD-A561-AEB4B5D24341}" type="presParOf" srcId="{0D7A4CE0-5188-4A35-A104-DAF6DA2BA501}" destId="{DEC42A95-F8F7-493F-9B6B-9B72B75E9A22}" srcOrd="1" destOrd="0" presId="urn:microsoft.com/office/officeart/2008/layout/LinedList"/>
    <dgm:cxn modelId="{7679CBE2-3028-4936-848C-B8C7297E657A}" type="presParOf" srcId="{F00D5C23-DE7B-4844-8C82-0760369AAF73}" destId="{938FE506-C519-463D-9EEE-BC88F53FC40E}" srcOrd="2" destOrd="0" presId="urn:microsoft.com/office/officeart/2008/layout/LinedList"/>
    <dgm:cxn modelId="{FEE33AFA-A5DA-4962-8F6D-8FB9D2827C2C}" type="presParOf" srcId="{F00D5C23-DE7B-4844-8C82-0760369AAF73}" destId="{2441C2ED-A2D8-4A20-93CE-92F73E8B1281}" srcOrd="3" destOrd="0" presId="urn:microsoft.com/office/officeart/2008/layout/LinedList"/>
    <dgm:cxn modelId="{6BE9354F-3E95-48F5-9D53-881D0801562B}" type="presParOf" srcId="{2441C2ED-A2D8-4A20-93CE-92F73E8B1281}" destId="{DEBD40A3-FD41-4E4F-9D1B-D9B03F3B6084}" srcOrd="0" destOrd="0" presId="urn:microsoft.com/office/officeart/2008/layout/LinedList"/>
    <dgm:cxn modelId="{EFAF8D12-84E7-4DFD-AF4D-78120408A31F}" type="presParOf" srcId="{2441C2ED-A2D8-4A20-93CE-92F73E8B1281}" destId="{C0AF41D6-356B-407F-9AF5-9B44FB10BC21}" srcOrd="1" destOrd="0" presId="urn:microsoft.com/office/officeart/2008/layout/LinedList"/>
    <dgm:cxn modelId="{88F75E84-4369-495E-9F9E-05D221556B4D}" type="presParOf" srcId="{F00D5C23-DE7B-4844-8C82-0760369AAF73}" destId="{72F9E47C-20C4-4C9A-9950-EF0FCAD2F897}" srcOrd="4" destOrd="0" presId="urn:microsoft.com/office/officeart/2008/layout/LinedList"/>
    <dgm:cxn modelId="{6AC5B643-35E6-4225-9BB4-37D522B43D1E}" type="presParOf" srcId="{F00D5C23-DE7B-4844-8C82-0760369AAF73}" destId="{F4777ECC-8243-4580-9534-E39AD2A22FE9}" srcOrd="5" destOrd="0" presId="urn:microsoft.com/office/officeart/2008/layout/LinedList"/>
    <dgm:cxn modelId="{630792EB-B309-490C-9455-8440F26213EE}" type="presParOf" srcId="{F4777ECC-8243-4580-9534-E39AD2A22FE9}" destId="{C2CFD12A-3CA4-4EE4-8572-EA4B4376840D}" srcOrd="0" destOrd="0" presId="urn:microsoft.com/office/officeart/2008/layout/LinedList"/>
    <dgm:cxn modelId="{36238519-CB82-42D3-8447-1FEC5DD869F2}" type="presParOf" srcId="{F4777ECC-8243-4580-9534-E39AD2A22FE9}" destId="{75F992B0-CBCA-4A7E-8D6D-2AD0CECF53C0}" srcOrd="1" destOrd="0" presId="urn:microsoft.com/office/officeart/2008/layout/LinedList"/>
    <dgm:cxn modelId="{DCD101C5-7A5C-4A8D-90C9-FF1548E2691D}" type="presParOf" srcId="{F00D5C23-DE7B-4844-8C82-0760369AAF73}" destId="{B1AA57C4-1DCA-470B-879A-4957B9CD7214}" srcOrd="6" destOrd="0" presId="urn:microsoft.com/office/officeart/2008/layout/LinedList"/>
    <dgm:cxn modelId="{FEB44158-5359-4B56-835C-B5CC5E9316EB}" type="presParOf" srcId="{F00D5C23-DE7B-4844-8C82-0760369AAF73}" destId="{50EC6FB9-3CAF-4E39-B461-54A31B21E8A2}" srcOrd="7" destOrd="0" presId="urn:microsoft.com/office/officeart/2008/layout/LinedList"/>
    <dgm:cxn modelId="{DD937C7F-6F05-4498-AF89-E2720D554FD2}" type="presParOf" srcId="{50EC6FB9-3CAF-4E39-B461-54A31B21E8A2}" destId="{8514745B-03E6-4324-841D-9E363AB7A07F}" srcOrd="0" destOrd="0" presId="urn:microsoft.com/office/officeart/2008/layout/LinedList"/>
    <dgm:cxn modelId="{1335C01C-2FD6-4F96-B0EE-63EE57789F97}" type="presParOf" srcId="{50EC6FB9-3CAF-4E39-B461-54A31B21E8A2}" destId="{69561107-9105-417F-8EF9-450DFFBB17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 b="0" i="0"/>
            <a:t>SVMs are less prone to overfitting</a:t>
          </a:r>
          <a:endParaRPr lang="en-US"/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 b="0" i="0"/>
            <a:t>SVM performs well in high-dimensional feature spaces</a:t>
          </a:r>
          <a:endParaRPr lang="en-US"/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 b="0" i="0"/>
            <a:t>SVM can effectively model non-linear decision boundaries allowing it to capture complex relationships</a:t>
          </a:r>
          <a:endParaRPr lang="en-US"/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 b="0" i="0"/>
            <a:t>SVM offers flexibility through tuning parameters</a:t>
          </a:r>
          <a:endParaRPr lang="en-US"/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19F8D452-5211-4FFA-8BA4-AD7236D7F9C7}" type="pres">
      <dgm:prSet presAssocID="{32AEAD08-11F9-49C3-A49D-FAC9BFC25A68}" presName="thickLine" presStyleLbl="alignNode1" presStyleIdx="0" presStyleCnt="4"/>
      <dgm:spPr/>
    </dgm:pt>
    <dgm:pt modelId="{0D7A4CE0-5188-4A35-A104-DAF6DA2BA501}" type="pres">
      <dgm:prSet presAssocID="{32AEAD08-11F9-49C3-A49D-FAC9BFC25A68}" presName="horz1" presStyleCnt="0"/>
      <dgm:spPr/>
    </dgm:pt>
    <dgm:pt modelId="{B0DF16F2-3802-4B86-A034-16D4C233B6DA}" type="pres">
      <dgm:prSet presAssocID="{32AEAD08-11F9-49C3-A49D-FAC9BFC25A68}" presName="tx1" presStyleLbl="revTx" presStyleIdx="0" presStyleCnt="4"/>
      <dgm:spPr/>
    </dgm:pt>
    <dgm:pt modelId="{DEC42A95-F8F7-493F-9B6B-9B72B75E9A22}" type="pres">
      <dgm:prSet presAssocID="{32AEAD08-11F9-49C3-A49D-FAC9BFC25A68}" presName="vert1" presStyleCnt="0"/>
      <dgm:spPr/>
    </dgm:pt>
    <dgm:pt modelId="{938FE506-C519-463D-9EEE-BC88F53FC40E}" type="pres">
      <dgm:prSet presAssocID="{33C8EE37-9653-48CB-86A9-5D973BB5A5AB}" presName="thickLine" presStyleLbl="alignNode1" presStyleIdx="1" presStyleCnt="4"/>
      <dgm:spPr/>
    </dgm:pt>
    <dgm:pt modelId="{2441C2ED-A2D8-4A20-93CE-92F73E8B1281}" type="pres">
      <dgm:prSet presAssocID="{33C8EE37-9653-48CB-86A9-5D973BB5A5AB}" presName="horz1" presStyleCnt="0"/>
      <dgm:spPr/>
    </dgm:pt>
    <dgm:pt modelId="{DEBD40A3-FD41-4E4F-9D1B-D9B03F3B6084}" type="pres">
      <dgm:prSet presAssocID="{33C8EE37-9653-48CB-86A9-5D973BB5A5AB}" presName="tx1" presStyleLbl="revTx" presStyleIdx="1" presStyleCnt="4"/>
      <dgm:spPr/>
    </dgm:pt>
    <dgm:pt modelId="{C0AF41D6-356B-407F-9AF5-9B44FB10BC21}" type="pres">
      <dgm:prSet presAssocID="{33C8EE37-9653-48CB-86A9-5D973BB5A5AB}" presName="vert1" presStyleCnt="0"/>
      <dgm:spPr/>
    </dgm:pt>
    <dgm:pt modelId="{72F9E47C-20C4-4C9A-9950-EF0FCAD2F897}" type="pres">
      <dgm:prSet presAssocID="{8F64B204-2839-4D47-A2A0-B681012EFC70}" presName="thickLine" presStyleLbl="alignNode1" presStyleIdx="2" presStyleCnt="4"/>
      <dgm:spPr/>
    </dgm:pt>
    <dgm:pt modelId="{F4777ECC-8243-4580-9534-E39AD2A22FE9}" type="pres">
      <dgm:prSet presAssocID="{8F64B204-2839-4D47-A2A0-B681012EFC70}" presName="horz1" presStyleCnt="0"/>
      <dgm:spPr/>
    </dgm:pt>
    <dgm:pt modelId="{C2CFD12A-3CA4-4EE4-8572-EA4B4376840D}" type="pres">
      <dgm:prSet presAssocID="{8F64B204-2839-4D47-A2A0-B681012EFC70}" presName="tx1" presStyleLbl="revTx" presStyleIdx="2" presStyleCnt="4"/>
      <dgm:spPr/>
    </dgm:pt>
    <dgm:pt modelId="{75F992B0-CBCA-4A7E-8D6D-2AD0CECF53C0}" type="pres">
      <dgm:prSet presAssocID="{8F64B204-2839-4D47-A2A0-B681012EFC70}" presName="vert1" presStyleCnt="0"/>
      <dgm:spPr/>
    </dgm:pt>
    <dgm:pt modelId="{B1AA57C4-1DCA-470B-879A-4957B9CD7214}" type="pres">
      <dgm:prSet presAssocID="{8100D108-274D-4EAC-9DBE-8A23A8F6CCEB}" presName="thickLine" presStyleLbl="alignNode1" presStyleIdx="3" presStyleCnt="4"/>
      <dgm:spPr/>
    </dgm:pt>
    <dgm:pt modelId="{50EC6FB9-3CAF-4E39-B461-54A31B21E8A2}" type="pres">
      <dgm:prSet presAssocID="{8100D108-274D-4EAC-9DBE-8A23A8F6CCEB}" presName="horz1" presStyleCnt="0"/>
      <dgm:spPr/>
    </dgm:pt>
    <dgm:pt modelId="{8514745B-03E6-4324-841D-9E363AB7A07F}" type="pres">
      <dgm:prSet presAssocID="{8100D108-274D-4EAC-9DBE-8A23A8F6CCEB}" presName="tx1" presStyleLbl="revTx" presStyleIdx="3" presStyleCnt="4"/>
      <dgm:spPr/>
    </dgm:pt>
    <dgm:pt modelId="{69561107-9105-417F-8EF9-450DFFBB1731}" type="pres">
      <dgm:prSet presAssocID="{8100D108-274D-4EAC-9DBE-8A23A8F6CCEB}" presName="vert1" presStyleCnt="0"/>
      <dgm:spPr/>
    </dgm:pt>
  </dgm:ptLst>
  <dgm:cxnLst>
    <dgm:cxn modelId="{8DA1A414-53F3-4A99-94C0-F1019C84EBB6}" srcId="{7E071F14-4CD3-4C05-B5AC-4766571E398B}" destId="{33C8EE37-9653-48CB-86A9-5D973BB5A5AB}" srcOrd="1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2" destOrd="0" parTransId="{51D08A14-8F54-4852-899B-8C9AD74CF2C9}" sibTransId="{6D1E75A8-FC97-4246-A735-C966C5A3FABD}"/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8C63D524-4963-471F-8244-42AFC6AD4779}" type="presOf" srcId="{8100D108-274D-4EAC-9DBE-8A23A8F6CCEB}" destId="{8514745B-03E6-4324-841D-9E363AB7A07F}" srcOrd="0" destOrd="0" presId="urn:microsoft.com/office/officeart/2008/layout/LinedList"/>
    <dgm:cxn modelId="{503B632C-E0C5-4FB3-9AEC-C56D61A8F66B}" type="presOf" srcId="{33C8EE37-9653-48CB-86A9-5D973BB5A5AB}" destId="{DEBD40A3-FD41-4E4F-9D1B-D9B03F3B6084}" srcOrd="0" destOrd="0" presId="urn:microsoft.com/office/officeart/2008/layout/LinedList"/>
    <dgm:cxn modelId="{2850E431-D12F-4E5C-A400-E21278C4D9DC}" type="presOf" srcId="{8F64B204-2839-4D47-A2A0-B681012EFC70}" destId="{C2CFD12A-3CA4-4EE4-8572-EA4B4376840D}" srcOrd="0" destOrd="0" presId="urn:microsoft.com/office/officeart/2008/layout/LinedList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34A0ABE7-2617-4C2A-8A12-C5A0F08DDAE1}" type="presOf" srcId="{32AEAD08-11F9-49C3-A49D-FAC9BFC25A68}" destId="{B0DF16F2-3802-4B86-A034-16D4C233B6DA}" srcOrd="0" destOrd="0" presId="urn:microsoft.com/office/officeart/2008/layout/LinedList"/>
    <dgm:cxn modelId="{5D028550-1C8B-4BEB-A6EB-8DFEE46F6744}" type="presParOf" srcId="{F00D5C23-DE7B-4844-8C82-0760369AAF73}" destId="{19F8D452-5211-4FFA-8BA4-AD7236D7F9C7}" srcOrd="0" destOrd="0" presId="urn:microsoft.com/office/officeart/2008/layout/LinedList"/>
    <dgm:cxn modelId="{367BF7D1-B087-46B1-B391-7E9ED451353E}" type="presParOf" srcId="{F00D5C23-DE7B-4844-8C82-0760369AAF73}" destId="{0D7A4CE0-5188-4A35-A104-DAF6DA2BA501}" srcOrd="1" destOrd="0" presId="urn:microsoft.com/office/officeart/2008/layout/LinedList"/>
    <dgm:cxn modelId="{AFF821E3-E8A5-47DA-9C64-EB564AB27487}" type="presParOf" srcId="{0D7A4CE0-5188-4A35-A104-DAF6DA2BA501}" destId="{B0DF16F2-3802-4B86-A034-16D4C233B6DA}" srcOrd="0" destOrd="0" presId="urn:microsoft.com/office/officeart/2008/layout/LinedList"/>
    <dgm:cxn modelId="{A49594F3-685B-4DAD-A561-AEB4B5D24341}" type="presParOf" srcId="{0D7A4CE0-5188-4A35-A104-DAF6DA2BA501}" destId="{DEC42A95-F8F7-493F-9B6B-9B72B75E9A22}" srcOrd="1" destOrd="0" presId="urn:microsoft.com/office/officeart/2008/layout/LinedList"/>
    <dgm:cxn modelId="{7679CBE2-3028-4936-848C-B8C7297E657A}" type="presParOf" srcId="{F00D5C23-DE7B-4844-8C82-0760369AAF73}" destId="{938FE506-C519-463D-9EEE-BC88F53FC40E}" srcOrd="2" destOrd="0" presId="urn:microsoft.com/office/officeart/2008/layout/LinedList"/>
    <dgm:cxn modelId="{FEE33AFA-A5DA-4962-8F6D-8FB9D2827C2C}" type="presParOf" srcId="{F00D5C23-DE7B-4844-8C82-0760369AAF73}" destId="{2441C2ED-A2D8-4A20-93CE-92F73E8B1281}" srcOrd="3" destOrd="0" presId="urn:microsoft.com/office/officeart/2008/layout/LinedList"/>
    <dgm:cxn modelId="{6BE9354F-3E95-48F5-9D53-881D0801562B}" type="presParOf" srcId="{2441C2ED-A2D8-4A20-93CE-92F73E8B1281}" destId="{DEBD40A3-FD41-4E4F-9D1B-D9B03F3B6084}" srcOrd="0" destOrd="0" presId="urn:microsoft.com/office/officeart/2008/layout/LinedList"/>
    <dgm:cxn modelId="{EFAF8D12-84E7-4DFD-AF4D-78120408A31F}" type="presParOf" srcId="{2441C2ED-A2D8-4A20-93CE-92F73E8B1281}" destId="{C0AF41D6-356B-407F-9AF5-9B44FB10BC21}" srcOrd="1" destOrd="0" presId="urn:microsoft.com/office/officeart/2008/layout/LinedList"/>
    <dgm:cxn modelId="{88F75E84-4369-495E-9F9E-05D221556B4D}" type="presParOf" srcId="{F00D5C23-DE7B-4844-8C82-0760369AAF73}" destId="{72F9E47C-20C4-4C9A-9950-EF0FCAD2F897}" srcOrd="4" destOrd="0" presId="urn:microsoft.com/office/officeart/2008/layout/LinedList"/>
    <dgm:cxn modelId="{6AC5B643-35E6-4225-9BB4-37D522B43D1E}" type="presParOf" srcId="{F00D5C23-DE7B-4844-8C82-0760369AAF73}" destId="{F4777ECC-8243-4580-9534-E39AD2A22FE9}" srcOrd="5" destOrd="0" presId="urn:microsoft.com/office/officeart/2008/layout/LinedList"/>
    <dgm:cxn modelId="{630792EB-B309-490C-9455-8440F26213EE}" type="presParOf" srcId="{F4777ECC-8243-4580-9534-E39AD2A22FE9}" destId="{C2CFD12A-3CA4-4EE4-8572-EA4B4376840D}" srcOrd="0" destOrd="0" presId="urn:microsoft.com/office/officeart/2008/layout/LinedList"/>
    <dgm:cxn modelId="{36238519-CB82-42D3-8447-1FEC5DD869F2}" type="presParOf" srcId="{F4777ECC-8243-4580-9534-E39AD2A22FE9}" destId="{75F992B0-CBCA-4A7E-8D6D-2AD0CECF53C0}" srcOrd="1" destOrd="0" presId="urn:microsoft.com/office/officeart/2008/layout/LinedList"/>
    <dgm:cxn modelId="{DCD101C5-7A5C-4A8D-90C9-FF1548E2691D}" type="presParOf" srcId="{F00D5C23-DE7B-4844-8C82-0760369AAF73}" destId="{B1AA57C4-1DCA-470B-879A-4957B9CD7214}" srcOrd="6" destOrd="0" presId="urn:microsoft.com/office/officeart/2008/layout/LinedList"/>
    <dgm:cxn modelId="{FEB44158-5359-4B56-835C-B5CC5E9316EB}" type="presParOf" srcId="{F00D5C23-DE7B-4844-8C82-0760369AAF73}" destId="{50EC6FB9-3CAF-4E39-B461-54A31B21E8A2}" srcOrd="7" destOrd="0" presId="urn:microsoft.com/office/officeart/2008/layout/LinedList"/>
    <dgm:cxn modelId="{DD937C7F-6F05-4498-AF89-E2720D554FD2}" type="presParOf" srcId="{50EC6FB9-3CAF-4E39-B461-54A31B21E8A2}" destId="{8514745B-03E6-4324-841D-9E363AB7A07F}" srcOrd="0" destOrd="0" presId="urn:microsoft.com/office/officeart/2008/layout/LinedList"/>
    <dgm:cxn modelId="{1335C01C-2FD6-4F96-B0EE-63EE57789F97}" type="presParOf" srcId="{50EC6FB9-3CAF-4E39-B461-54A31B21E8A2}" destId="{69561107-9105-417F-8EF9-450DFFBB17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 b="0" i="0"/>
            <a:t>Random Forest naturally mitigates overfitting</a:t>
          </a:r>
          <a:endParaRPr lang="en-US"/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 b="0" i="0"/>
            <a:t>Random Forest can effectively capture non-linear relationships and interaction effects between features</a:t>
          </a:r>
          <a:endParaRPr lang="en-US"/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BE49C627-4E80-4A6F-8298-0C35E913EB40}">
      <dgm:prSet/>
      <dgm:spPr/>
      <dgm:t>
        <a:bodyPr/>
        <a:lstStyle/>
        <a:p>
          <a:r>
            <a:rPr lang="en-US" b="0" i="0"/>
            <a:t>Random Forest provides insights into feature importance</a:t>
          </a:r>
          <a:endParaRPr lang="en-US"/>
        </a:p>
      </dgm:t>
    </dgm:pt>
    <dgm:pt modelId="{49AD66BB-E557-438B-8EB3-1E0EF56861D4}" type="parTrans" cxnId="{10D7C7F2-FABC-47D7-99AD-646232FAA83F}">
      <dgm:prSet/>
      <dgm:spPr/>
      <dgm:t>
        <a:bodyPr/>
        <a:lstStyle/>
        <a:p>
          <a:endParaRPr lang="en-US"/>
        </a:p>
      </dgm:t>
    </dgm:pt>
    <dgm:pt modelId="{97EDC915-E3AA-470E-B4F6-701466787F9B}" type="sibTrans" cxnId="{10D7C7F2-FABC-47D7-99AD-646232FAA83F}">
      <dgm:prSet/>
      <dgm:spPr/>
      <dgm:t>
        <a:bodyPr/>
        <a:lstStyle/>
        <a:p>
          <a:endParaRPr lang="en-US"/>
        </a:p>
      </dgm:t>
    </dgm:pt>
    <dgm:pt modelId="{61834842-7C27-4C97-A606-3C6EF923E8F7}">
      <dgm:prSet/>
      <dgm:spPr/>
      <dgm:t>
        <a:bodyPr/>
        <a:lstStyle/>
        <a:p>
          <a:r>
            <a:rPr lang="en-US" b="0" i="0"/>
            <a:t>Random Forest leverages ensemble learning that results  in improved accuracy</a:t>
          </a:r>
          <a:endParaRPr lang="en-US"/>
        </a:p>
      </dgm:t>
    </dgm:pt>
    <dgm:pt modelId="{9B70B7F2-5845-42A5-AB91-A0124243CDA7}" type="parTrans" cxnId="{7694027B-0197-486A-B977-1CB188FFDFC8}">
      <dgm:prSet/>
      <dgm:spPr/>
      <dgm:t>
        <a:bodyPr/>
        <a:lstStyle/>
        <a:p>
          <a:endParaRPr lang="en-US"/>
        </a:p>
      </dgm:t>
    </dgm:pt>
    <dgm:pt modelId="{EC1B5174-2EB4-422C-BE48-05DE50E10A8D}" type="sibTrans" cxnId="{7694027B-0197-486A-B977-1CB188FFDFC8}">
      <dgm:prSet/>
      <dgm:spPr/>
      <dgm:t>
        <a:bodyPr/>
        <a:lstStyle/>
        <a:p>
          <a:endParaRPr lang="en-US"/>
        </a:p>
      </dgm:t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19F8D452-5211-4FFA-8BA4-AD7236D7F9C7}" type="pres">
      <dgm:prSet presAssocID="{32AEAD08-11F9-49C3-A49D-FAC9BFC25A68}" presName="thickLine" presStyleLbl="alignNode1" presStyleIdx="0" presStyleCnt="4"/>
      <dgm:spPr/>
    </dgm:pt>
    <dgm:pt modelId="{0D7A4CE0-5188-4A35-A104-DAF6DA2BA501}" type="pres">
      <dgm:prSet presAssocID="{32AEAD08-11F9-49C3-A49D-FAC9BFC25A68}" presName="horz1" presStyleCnt="0"/>
      <dgm:spPr/>
    </dgm:pt>
    <dgm:pt modelId="{B0DF16F2-3802-4B86-A034-16D4C233B6DA}" type="pres">
      <dgm:prSet presAssocID="{32AEAD08-11F9-49C3-A49D-FAC9BFC25A68}" presName="tx1" presStyleLbl="revTx" presStyleIdx="0" presStyleCnt="4"/>
      <dgm:spPr/>
    </dgm:pt>
    <dgm:pt modelId="{DEC42A95-F8F7-493F-9B6B-9B72B75E9A22}" type="pres">
      <dgm:prSet presAssocID="{32AEAD08-11F9-49C3-A49D-FAC9BFC25A68}" presName="vert1" presStyleCnt="0"/>
      <dgm:spPr/>
    </dgm:pt>
    <dgm:pt modelId="{FBE00E16-AD94-44DE-A3B8-F1BDB18D2E96}" type="pres">
      <dgm:prSet presAssocID="{61834842-7C27-4C97-A606-3C6EF923E8F7}" presName="thickLine" presStyleLbl="alignNode1" presStyleIdx="1" presStyleCnt="4"/>
      <dgm:spPr/>
    </dgm:pt>
    <dgm:pt modelId="{0C80C682-8047-4C66-874E-9C2A7589E121}" type="pres">
      <dgm:prSet presAssocID="{61834842-7C27-4C97-A606-3C6EF923E8F7}" presName="horz1" presStyleCnt="0"/>
      <dgm:spPr/>
    </dgm:pt>
    <dgm:pt modelId="{440988C9-376D-4C7C-A0B1-66E978F55BB7}" type="pres">
      <dgm:prSet presAssocID="{61834842-7C27-4C97-A606-3C6EF923E8F7}" presName="tx1" presStyleLbl="revTx" presStyleIdx="1" presStyleCnt="4"/>
      <dgm:spPr/>
    </dgm:pt>
    <dgm:pt modelId="{30FE3A8A-C275-4F5A-B8C0-6DCEFD59FB31}" type="pres">
      <dgm:prSet presAssocID="{61834842-7C27-4C97-A606-3C6EF923E8F7}" presName="vert1" presStyleCnt="0"/>
      <dgm:spPr/>
    </dgm:pt>
    <dgm:pt modelId="{02D5FC1F-8202-459C-9A88-8A1671B7F1D9}" type="pres">
      <dgm:prSet presAssocID="{BE49C627-4E80-4A6F-8298-0C35E913EB40}" presName="thickLine" presStyleLbl="alignNode1" presStyleIdx="2" presStyleCnt="4"/>
      <dgm:spPr/>
    </dgm:pt>
    <dgm:pt modelId="{563ACF92-CC71-42EA-85A5-B03596CB6241}" type="pres">
      <dgm:prSet presAssocID="{BE49C627-4E80-4A6F-8298-0C35E913EB40}" presName="horz1" presStyleCnt="0"/>
      <dgm:spPr/>
    </dgm:pt>
    <dgm:pt modelId="{094F967E-C346-4964-8A01-508B1EF2FC4D}" type="pres">
      <dgm:prSet presAssocID="{BE49C627-4E80-4A6F-8298-0C35E913EB40}" presName="tx1" presStyleLbl="revTx" presStyleIdx="2" presStyleCnt="4"/>
      <dgm:spPr/>
    </dgm:pt>
    <dgm:pt modelId="{6430155D-864E-4A47-A0B4-E19A3BC7ADC0}" type="pres">
      <dgm:prSet presAssocID="{BE49C627-4E80-4A6F-8298-0C35E913EB40}" presName="vert1" presStyleCnt="0"/>
      <dgm:spPr/>
    </dgm:pt>
    <dgm:pt modelId="{B1AA57C4-1DCA-470B-879A-4957B9CD7214}" type="pres">
      <dgm:prSet presAssocID="{8100D108-274D-4EAC-9DBE-8A23A8F6CCEB}" presName="thickLine" presStyleLbl="alignNode1" presStyleIdx="3" presStyleCnt="4"/>
      <dgm:spPr/>
    </dgm:pt>
    <dgm:pt modelId="{50EC6FB9-3CAF-4E39-B461-54A31B21E8A2}" type="pres">
      <dgm:prSet presAssocID="{8100D108-274D-4EAC-9DBE-8A23A8F6CCEB}" presName="horz1" presStyleCnt="0"/>
      <dgm:spPr/>
    </dgm:pt>
    <dgm:pt modelId="{8514745B-03E6-4324-841D-9E363AB7A07F}" type="pres">
      <dgm:prSet presAssocID="{8100D108-274D-4EAC-9DBE-8A23A8F6CCEB}" presName="tx1" presStyleLbl="revTx" presStyleIdx="3" presStyleCnt="4"/>
      <dgm:spPr/>
    </dgm:pt>
    <dgm:pt modelId="{69561107-9105-417F-8EF9-450DFFBB1731}" type="pres">
      <dgm:prSet presAssocID="{8100D108-274D-4EAC-9DBE-8A23A8F6CCEB}" presName="vert1" presStyleCnt="0"/>
      <dgm:spPr/>
    </dgm:pt>
  </dgm:ptLst>
  <dgm:cxnLst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8C63D524-4963-471F-8244-42AFC6AD4779}" type="presOf" srcId="{8100D108-274D-4EAC-9DBE-8A23A8F6CCEB}" destId="{8514745B-03E6-4324-841D-9E363AB7A07F}" srcOrd="0" destOrd="0" presId="urn:microsoft.com/office/officeart/2008/layout/LinedList"/>
    <dgm:cxn modelId="{E71ABF6E-9394-4162-A357-476D4BD7310E}" type="presOf" srcId="{BE49C627-4E80-4A6F-8298-0C35E913EB40}" destId="{094F967E-C346-4964-8A01-508B1EF2FC4D}" srcOrd="0" destOrd="0" presId="urn:microsoft.com/office/officeart/2008/layout/LinedList"/>
    <dgm:cxn modelId="{7694027B-0197-486A-B977-1CB188FFDFC8}" srcId="{7E071F14-4CD3-4C05-B5AC-4766571E398B}" destId="{61834842-7C27-4C97-A606-3C6EF923E8F7}" srcOrd="1" destOrd="0" parTransId="{9B70B7F2-5845-42A5-AB91-A0124243CDA7}" sibTransId="{EC1B5174-2EB4-422C-BE48-05DE50E10A8D}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06278AA8-CF78-4465-ADB0-D8FF33999107}" type="presOf" srcId="{61834842-7C27-4C97-A606-3C6EF923E8F7}" destId="{440988C9-376D-4C7C-A0B1-66E978F55BB7}" srcOrd="0" destOrd="0" presId="urn:microsoft.com/office/officeart/2008/layout/LinedList"/>
    <dgm:cxn modelId="{34A0ABE7-2617-4C2A-8A12-C5A0F08DDAE1}" type="presOf" srcId="{32AEAD08-11F9-49C3-A49D-FAC9BFC25A68}" destId="{B0DF16F2-3802-4B86-A034-16D4C233B6DA}" srcOrd="0" destOrd="0" presId="urn:microsoft.com/office/officeart/2008/layout/LinedList"/>
    <dgm:cxn modelId="{10D7C7F2-FABC-47D7-99AD-646232FAA83F}" srcId="{7E071F14-4CD3-4C05-B5AC-4766571E398B}" destId="{BE49C627-4E80-4A6F-8298-0C35E913EB40}" srcOrd="2" destOrd="0" parTransId="{49AD66BB-E557-438B-8EB3-1E0EF56861D4}" sibTransId="{97EDC915-E3AA-470E-B4F6-701466787F9B}"/>
    <dgm:cxn modelId="{5D028550-1C8B-4BEB-A6EB-8DFEE46F6744}" type="presParOf" srcId="{F00D5C23-DE7B-4844-8C82-0760369AAF73}" destId="{19F8D452-5211-4FFA-8BA4-AD7236D7F9C7}" srcOrd="0" destOrd="0" presId="urn:microsoft.com/office/officeart/2008/layout/LinedList"/>
    <dgm:cxn modelId="{367BF7D1-B087-46B1-B391-7E9ED451353E}" type="presParOf" srcId="{F00D5C23-DE7B-4844-8C82-0760369AAF73}" destId="{0D7A4CE0-5188-4A35-A104-DAF6DA2BA501}" srcOrd="1" destOrd="0" presId="urn:microsoft.com/office/officeart/2008/layout/LinedList"/>
    <dgm:cxn modelId="{AFF821E3-E8A5-47DA-9C64-EB564AB27487}" type="presParOf" srcId="{0D7A4CE0-5188-4A35-A104-DAF6DA2BA501}" destId="{B0DF16F2-3802-4B86-A034-16D4C233B6DA}" srcOrd="0" destOrd="0" presId="urn:microsoft.com/office/officeart/2008/layout/LinedList"/>
    <dgm:cxn modelId="{A49594F3-685B-4DAD-A561-AEB4B5D24341}" type="presParOf" srcId="{0D7A4CE0-5188-4A35-A104-DAF6DA2BA501}" destId="{DEC42A95-F8F7-493F-9B6B-9B72B75E9A22}" srcOrd="1" destOrd="0" presId="urn:microsoft.com/office/officeart/2008/layout/LinedList"/>
    <dgm:cxn modelId="{628389EA-861F-490E-BADD-FE57A80F0E49}" type="presParOf" srcId="{F00D5C23-DE7B-4844-8C82-0760369AAF73}" destId="{FBE00E16-AD94-44DE-A3B8-F1BDB18D2E96}" srcOrd="2" destOrd="0" presId="urn:microsoft.com/office/officeart/2008/layout/LinedList"/>
    <dgm:cxn modelId="{07DEB0BC-B337-4ACC-8870-403F9751D978}" type="presParOf" srcId="{F00D5C23-DE7B-4844-8C82-0760369AAF73}" destId="{0C80C682-8047-4C66-874E-9C2A7589E121}" srcOrd="3" destOrd="0" presId="urn:microsoft.com/office/officeart/2008/layout/LinedList"/>
    <dgm:cxn modelId="{93AC6105-D47C-456A-ADE9-57B1933DCD49}" type="presParOf" srcId="{0C80C682-8047-4C66-874E-9C2A7589E121}" destId="{440988C9-376D-4C7C-A0B1-66E978F55BB7}" srcOrd="0" destOrd="0" presId="urn:microsoft.com/office/officeart/2008/layout/LinedList"/>
    <dgm:cxn modelId="{505DF93B-AEC7-4E22-8055-5284B7CF2AE7}" type="presParOf" srcId="{0C80C682-8047-4C66-874E-9C2A7589E121}" destId="{30FE3A8A-C275-4F5A-B8C0-6DCEFD59FB31}" srcOrd="1" destOrd="0" presId="urn:microsoft.com/office/officeart/2008/layout/LinedList"/>
    <dgm:cxn modelId="{9E43D968-3D9B-4321-9262-4F2DBBF9378A}" type="presParOf" srcId="{F00D5C23-DE7B-4844-8C82-0760369AAF73}" destId="{02D5FC1F-8202-459C-9A88-8A1671B7F1D9}" srcOrd="4" destOrd="0" presId="urn:microsoft.com/office/officeart/2008/layout/LinedList"/>
    <dgm:cxn modelId="{13DA1755-373F-44E3-8DF9-07C67214FE3A}" type="presParOf" srcId="{F00D5C23-DE7B-4844-8C82-0760369AAF73}" destId="{563ACF92-CC71-42EA-85A5-B03596CB6241}" srcOrd="5" destOrd="0" presId="urn:microsoft.com/office/officeart/2008/layout/LinedList"/>
    <dgm:cxn modelId="{8E46AA52-AEB2-4AA6-9273-475A86B919F5}" type="presParOf" srcId="{563ACF92-CC71-42EA-85A5-B03596CB6241}" destId="{094F967E-C346-4964-8A01-508B1EF2FC4D}" srcOrd="0" destOrd="0" presId="urn:microsoft.com/office/officeart/2008/layout/LinedList"/>
    <dgm:cxn modelId="{A176031A-C3BF-4D05-939A-60019ACA6DA5}" type="presParOf" srcId="{563ACF92-CC71-42EA-85A5-B03596CB6241}" destId="{6430155D-864E-4A47-A0B4-E19A3BC7ADC0}" srcOrd="1" destOrd="0" presId="urn:microsoft.com/office/officeart/2008/layout/LinedList"/>
    <dgm:cxn modelId="{DCD101C5-7A5C-4A8D-90C9-FF1548E2691D}" type="presParOf" srcId="{F00D5C23-DE7B-4844-8C82-0760369AAF73}" destId="{B1AA57C4-1DCA-470B-879A-4957B9CD7214}" srcOrd="6" destOrd="0" presId="urn:microsoft.com/office/officeart/2008/layout/LinedList"/>
    <dgm:cxn modelId="{FEB44158-5359-4B56-835C-B5CC5E9316EB}" type="presParOf" srcId="{F00D5C23-DE7B-4844-8C82-0760369AAF73}" destId="{50EC6FB9-3CAF-4E39-B461-54A31B21E8A2}" srcOrd="7" destOrd="0" presId="urn:microsoft.com/office/officeart/2008/layout/LinedList"/>
    <dgm:cxn modelId="{DD937C7F-6F05-4498-AF89-E2720D554FD2}" type="presParOf" srcId="{50EC6FB9-3CAF-4E39-B461-54A31B21E8A2}" destId="{8514745B-03E6-4324-841D-9E363AB7A07F}" srcOrd="0" destOrd="0" presId="urn:microsoft.com/office/officeart/2008/layout/LinedList"/>
    <dgm:cxn modelId="{1335C01C-2FD6-4F96-B0EE-63EE57789F97}" type="presParOf" srcId="{50EC6FB9-3CAF-4E39-B461-54A31B21E8A2}" destId="{69561107-9105-417F-8EF9-450DFFBB17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 b="0" i="0"/>
            <a:t>Naive Bayes is computationally efficient and has a simple implementation</a:t>
          </a:r>
          <a:endParaRPr lang="en-US"/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 b="0" i="0"/>
            <a:t>Naive Bayes performs well in high-dimensional data</a:t>
          </a:r>
          <a:endParaRPr lang="en-US"/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 b="0" i="0"/>
            <a:t>Naive Bayes is robust to irrelevant features</a:t>
          </a:r>
          <a:endParaRPr lang="en-US"/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 b="0" i="0"/>
            <a:t>Naive Bayes models can be trained quickly </a:t>
          </a:r>
          <a:endParaRPr lang="en-US"/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19F8D452-5211-4FFA-8BA4-AD7236D7F9C7}" type="pres">
      <dgm:prSet presAssocID="{32AEAD08-11F9-49C3-A49D-FAC9BFC25A68}" presName="thickLine" presStyleLbl="alignNode1" presStyleIdx="0" presStyleCnt="4"/>
      <dgm:spPr/>
    </dgm:pt>
    <dgm:pt modelId="{0D7A4CE0-5188-4A35-A104-DAF6DA2BA501}" type="pres">
      <dgm:prSet presAssocID="{32AEAD08-11F9-49C3-A49D-FAC9BFC25A68}" presName="horz1" presStyleCnt="0"/>
      <dgm:spPr/>
    </dgm:pt>
    <dgm:pt modelId="{B0DF16F2-3802-4B86-A034-16D4C233B6DA}" type="pres">
      <dgm:prSet presAssocID="{32AEAD08-11F9-49C3-A49D-FAC9BFC25A68}" presName="tx1" presStyleLbl="revTx" presStyleIdx="0" presStyleCnt="4"/>
      <dgm:spPr/>
    </dgm:pt>
    <dgm:pt modelId="{DEC42A95-F8F7-493F-9B6B-9B72B75E9A22}" type="pres">
      <dgm:prSet presAssocID="{32AEAD08-11F9-49C3-A49D-FAC9BFC25A68}" presName="vert1" presStyleCnt="0"/>
      <dgm:spPr/>
    </dgm:pt>
    <dgm:pt modelId="{938FE506-C519-463D-9EEE-BC88F53FC40E}" type="pres">
      <dgm:prSet presAssocID="{33C8EE37-9653-48CB-86A9-5D973BB5A5AB}" presName="thickLine" presStyleLbl="alignNode1" presStyleIdx="1" presStyleCnt="4"/>
      <dgm:spPr/>
    </dgm:pt>
    <dgm:pt modelId="{2441C2ED-A2D8-4A20-93CE-92F73E8B1281}" type="pres">
      <dgm:prSet presAssocID="{33C8EE37-9653-48CB-86A9-5D973BB5A5AB}" presName="horz1" presStyleCnt="0"/>
      <dgm:spPr/>
    </dgm:pt>
    <dgm:pt modelId="{DEBD40A3-FD41-4E4F-9D1B-D9B03F3B6084}" type="pres">
      <dgm:prSet presAssocID="{33C8EE37-9653-48CB-86A9-5D973BB5A5AB}" presName="tx1" presStyleLbl="revTx" presStyleIdx="1" presStyleCnt="4"/>
      <dgm:spPr/>
    </dgm:pt>
    <dgm:pt modelId="{C0AF41D6-356B-407F-9AF5-9B44FB10BC21}" type="pres">
      <dgm:prSet presAssocID="{33C8EE37-9653-48CB-86A9-5D973BB5A5AB}" presName="vert1" presStyleCnt="0"/>
      <dgm:spPr/>
    </dgm:pt>
    <dgm:pt modelId="{72F9E47C-20C4-4C9A-9950-EF0FCAD2F897}" type="pres">
      <dgm:prSet presAssocID="{8F64B204-2839-4D47-A2A0-B681012EFC70}" presName="thickLine" presStyleLbl="alignNode1" presStyleIdx="2" presStyleCnt="4"/>
      <dgm:spPr/>
    </dgm:pt>
    <dgm:pt modelId="{F4777ECC-8243-4580-9534-E39AD2A22FE9}" type="pres">
      <dgm:prSet presAssocID="{8F64B204-2839-4D47-A2A0-B681012EFC70}" presName="horz1" presStyleCnt="0"/>
      <dgm:spPr/>
    </dgm:pt>
    <dgm:pt modelId="{C2CFD12A-3CA4-4EE4-8572-EA4B4376840D}" type="pres">
      <dgm:prSet presAssocID="{8F64B204-2839-4D47-A2A0-B681012EFC70}" presName="tx1" presStyleLbl="revTx" presStyleIdx="2" presStyleCnt="4"/>
      <dgm:spPr/>
    </dgm:pt>
    <dgm:pt modelId="{75F992B0-CBCA-4A7E-8D6D-2AD0CECF53C0}" type="pres">
      <dgm:prSet presAssocID="{8F64B204-2839-4D47-A2A0-B681012EFC70}" presName="vert1" presStyleCnt="0"/>
      <dgm:spPr/>
    </dgm:pt>
    <dgm:pt modelId="{B1AA57C4-1DCA-470B-879A-4957B9CD7214}" type="pres">
      <dgm:prSet presAssocID="{8100D108-274D-4EAC-9DBE-8A23A8F6CCEB}" presName="thickLine" presStyleLbl="alignNode1" presStyleIdx="3" presStyleCnt="4"/>
      <dgm:spPr/>
    </dgm:pt>
    <dgm:pt modelId="{50EC6FB9-3CAF-4E39-B461-54A31B21E8A2}" type="pres">
      <dgm:prSet presAssocID="{8100D108-274D-4EAC-9DBE-8A23A8F6CCEB}" presName="horz1" presStyleCnt="0"/>
      <dgm:spPr/>
    </dgm:pt>
    <dgm:pt modelId="{8514745B-03E6-4324-841D-9E363AB7A07F}" type="pres">
      <dgm:prSet presAssocID="{8100D108-274D-4EAC-9DBE-8A23A8F6CCEB}" presName="tx1" presStyleLbl="revTx" presStyleIdx="3" presStyleCnt="4"/>
      <dgm:spPr/>
    </dgm:pt>
    <dgm:pt modelId="{69561107-9105-417F-8EF9-450DFFBB1731}" type="pres">
      <dgm:prSet presAssocID="{8100D108-274D-4EAC-9DBE-8A23A8F6CCEB}" presName="vert1" presStyleCnt="0"/>
      <dgm:spPr/>
    </dgm:pt>
  </dgm:ptLst>
  <dgm:cxnLst>
    <dgm:cxn modelId="{8DA1A414-53F3-4A99-94C0-F1019C84EBB6}" srcId="{7E071F14-4CD3-4C05-B5AC-4766571E398B}" destId="{33C8EE37-9653-48CB-86A9-5D973BB5A5AB}" srcOrd="1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2" destOrd="0" parTransId="{51D08A14-8F54-4852-899B-8C9AD74CF2C9}" sibTransId="{6D1E75A8-FC97-4246-A735-C966C5A3FABD}"/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8C63D524-4963-471F-8244-42AFC6AD4779}" type="presOf" srcId="{8100D108-274D-4EAC-9DBE-8A23A8F6CCEB}" destId="{8514745B-03E6-4324-841D-9E363AB7A07F}" srcOrd="0" destOrd="0" presId="urn:microsoft.com/office/officeart/2008/layout/LinedList"/>
    <dgm:cxn modelId="{503B632C-E0C5-4FB3-9AEC-C56D61A8F66B}" type="presOf" srcId="{33C8EE37-9653-48CB-86A9-5D973BB5A5AB}" destId="{DEBD40A3-FD41-4E4F-9D1B-D9B03F3B6084}" srcOrd="0" destOrd="0" presId="urn:microsoft.com/office/officeart/2008/layout/LinedList"/>
    <dgm:cxn modelId="{2850E431-D12F-4E5C-A400-E21278C4D9DC}" type="presOf" srcId="{8F64B204-2839-4D47-A2A0-B681012EFC70}" destId="{C2CFD12A-3CA4-4EE4-8572-EA4B4376840D}" srcOrd="0" destOrd="0" presId="urn:microsoft.com/office/officeart/2008/layout/LinedList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34A0ABE7-2617-4C2A-8A12-C5A0F08DDAE1}" type="presOf" srcId="{32AEAD08-11F9-49C3-A49D-FAC9BFC25A68}" destId="{B0DF16F2-3802-4B86-A034-16D4C233B6DA}" srcOrd="0" destOrd="0" presId="urn:microsoft.com/office/officeart/2008/layout/LinedList"/>
    <dgm:cxn modelId="{5D028550-1C8B-4BEB-A6EB-8DFEE46F6744}" type="presParOf" srcId="{F00D5C23-DE7B-4844-8C82-0760369AAF73}" destId="{19F8D452-5211-4FFA-8BA4-AD7236D7F9C7}" srcOrd="0" destOrd="0" presId="urn:microsoft.com/office/officeart/2008/layout/LinedList"/>
    <dgm:cxn modelId="{367BF7D1-B087-46B1-B391-7E9ED451353E}" type="presParOf" srcId="{F00D5C23-DE7B-4844-8C82-0760369AAF73}" destId="{0D7A4CE0-5188-4A35-A104-DAF6DA2BA501}" srcOrd="1" destOrd="0" presId="urn:microsoft.com/office/officeart/2008/layout/LinedList"/>
    <dgm:cxn modelId="{AFF821E3-E8A5-47DA-9C64-EB564AB27487}" type="presParOf" srcId="{0D7A4CE0-5188-4A35-A104-DAF6DA2BA501}" destId="{B0DF16F2-3802-4B86-A034-16D4C233B6DA}" srcOrd="0" destOrd="0" presId="urn:microsoft.com/office/officeart/2008/layout/LinedList"/>
    <dgm:cxn modelId="{A49594F3-685B-4DAD-A561-AEB4B5D24341}" type="presParOf" srcId="{0D7A4CE0-5188-4A35-A104-DAF6DA2BA501}" destId="{DEC42A95-F8F7-493F-9B6B-9B72B75E9A22}" srcOrd="1" destOrd="0" presId="urn:microsoft.com/office/officeart/2008/layout/LinedList"/>
    <dgm:cxn modelId="{7679CBE2-3028-4936-848C-B8C7297E657A}" type="presParOf" srcId="{F00D5C23-DE7B-4844-8C82-0760369AAF73}" destId="{938FE506-C519-463D-9EEE-BC88F53FC40E}" srcOrd="2" destOrd="0" presId="urn:microsoft.com/office/officeart/2008/layout/LinedList"/>
    <dgm:cxn modelId="{FEE33AFA-A5DA-4962-8F6D-8FB9D2827C2C}" type="presParOf" srcId="{F00D5C23-DE7B-4844-8C82-0760369AAF73}" destId="{2441C2ED-A2D8-4A20-93CE-92F73E8B1281}" srcOrd="3" destOrd="0" presId="urn:microsoft.com/office/officeart/2008/layout/LinedList"/>
    <dgm:cxn modelId="{6BE9354F-3E95-48F5-9D53-881D0801562B}" type="presParOf" srcId="{2441C2ED-A2D8-4A20-93CE-92F73E8B1281}" destId="{DEBD40A3-FD41-4E4F-9D1B-D9B03F3B6084}" srcOrd="0" destOrd="0" presId="urn:microsoft.com/office/officeart/2008/layout/LinedList"/>
    <dgm:cxn modelId="{EFAF8D12-84E7-4DFD-AF4D-78120408A31F}" type="presParOf" srcId="{2441C2ED-A2D8-4A20-93CE-92F73E8B1281}" destId="{C0AF41D6-356B-407F-9AF5-9B44FB10BC21}" srcOrd="1" destOrd="0" presId="urn:microsoft.com/office/officeart/2008/layout/LinedList"/>
    <dgm:cxn modelId="{88F75E84-4369-495E-9F9E-05D221556B4D}" type="presParOf" srcId="{F00D5C23-DE7B-4844-8C82-0760369AAF73}" destId="{72F9E47C-20C4-4C9A-9950-EF0FCAD2F897}" srcOrd="4" destOrd="0" presId="urn:microsoft.com/office/officeart/2008/layout/LinedList"/>
    <dgm:cxn modelId="{6AC5B643-35E6-4225-9BB4-37D522B43D1E}" type="presParOf" srcId="{F00D5C23-DE7B-4844-8C82-0760369AAF73}" destId="{F4777ECC-8243-4580-9534-E39AD2A22FE9}" srcOrd="5" destOrd="0" presId="urn:microsoft.com/office/officeart/2008/layout/LinedList"/>
    <dgm:cxn modelId="{630792EB-B309-490C-9455-8440F26213EE}" type="presParOf" srcId="{F4777ECC-8243-4580-9534-E39AD2A22FE9}" destId="{C2CFD12A-3CA4-4EE4-8572-EA4B4376840D}" srcOrd="0" destOrd="0" presId="urn:microsoft.com/office/officeart/2008/layout/LinedList"/>
    <dgm:cxn modelId="{36238519-CB82-42D3-8447-1FEC5DD869F2}" type="presParOf" srcId="{F4777ECC-8243-4580-9534-E39AD2A22FE9}" destId="{75F992B0-CBCA-4A7E-8D6D-2AD0CECF53C0}" srcOrd="1" destOrd="0" presId="urn:microsoft.com/office/officeart/2008/layout/LinedList"/>
    <dgm:cxn modelId="{DCD101C5-7A5C-4A8D-90C9-FF1548E2691D}" type="presParOf" srcId="{F00D5C23-DE7B-4844-8C82-0760369AAF73}" destId="{B1AA57C4-1DCA-470B-879A-4957B9CD7214}" srcOrd="6" destOrd="0" presId="urn:microsoft.com/office/officeart/2008/layout/LinedList"/>
    <dgm:cxn modelId="{FEB44158-5359-4B56-835C-B5CC5E9316EB}" type="presParOf" srcId="{F00D5C23-DE7B-4844-8C82-0760369AAF73}" destId="{50EC6FB9-3CAF-4E39-B461-54A31B21E8A2}" srcOrd="7" destOrd="0" presId="urn:microsoft.com/office/officeart/2008/layout/LinedList"/>
    <dgm:cxn modelId="{DD937C7F-6F05-4498-AF89-E2720D554FD2}" type="presParOf" srcId="{50EC6FB9-3CAF-4E39-B461-54A31B21E8A2}" destId="{8514745B-03E6-4324-841D-9E363AB7A07F}" srcOrd="0" destOrd="0" presId="urn:microsoft.com/office/officeart/2008/layout/LinedList"/>
    <dgm:cxn modelId="{1335C01C-2FD6-4F96-B0EE-63EE57789F97}" type="presParOf" srcId="{50EC6FB9-3CAF-4E39-B461-54A31B21E8A2}" destId="{69561107-9105-417F-8EF9-450DFFBB17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AEAD08-11F9-49C3-A49D-FAC9BFC25A68}">
      <dgm:prSet/>
      <dgm:spPr/>
      <dgm:t>
        <a:bodyPr/>
        <a:lstStyle/>
        <a:p>
          <a:r>
            <a:rPr lang="en-US" b="0" i="0"/>
            <a:t>MLP adapts to various Activation Functions and Architectures</a:t>
          </a:r>
          <a:endParaRPr lang="en-US" b="0"/>
        </a:p>
      </dgm:t>
    </dgm:pt>
    <dgm:pt modelId="{23AC50CF-28C0-4BDF-9E2C-C2649951CB24}" type="parTrans" cxnId="{7E185D7D-C36C-4A42-9492-134B2921AA65}">
      <dgm:prSet/>
      <dgm:spPr/>
      <dgm:t>
        <a:bodyPr/>
        <a:lstStyle/>
        <a:p>
          <a:endParaRPr lang="en-US"/>
        </a:p>
      </dgm:t>
    </dgm:pt>
    <dgm:pt modelId="{9630B8E2-B4A8-4381-B054-F4C464D60E11}" type="sibTrans" cxnId="{7E185D7D-C36C-4A42-9492-134B2921AA65}">
      <dgm:prSet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 b="0" i="0"/>
            <a:t>MLP can scale to large datasets and accommodate high-dimensional data</a:t>
          </a:r>
          <a:endParaRPr lang="en-US"/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 b="0" i="0"/>
            <a:t>MLPs are capable of learning complex patterns</a:t>
          </a:r>
          <a:endParaRPr lang="en-US"/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8100D108-274D-4EAC-9DBE-8A23A8F6CCEB}">
      <dgm:prSet/>
      <dgm:spPr/>
      <dgm:t>
        <a:bodyPr/>
        <a:lstStyle/>
        <a:p>
          <a:r>
            <a:rPr lang="en-US" b="0" i="0"/>
            <a:t>MLPs excel at automatically discerning hierarchical data representations using multiple layers of neurons</a:t>
          </a:r>
          <a:endParaRPr lang="en-US"/>
        </a:p>
      </dgm:t>
    </dgm:pt>
    <dgm:pt modelId="{57FF573B-883A-4F03-9DAD-E6F60CE057F8}" type="parTrans" cxnId="{A5D5B921-E6CF-498E-82C5-DF9C0E23A5F0}">
      <dgm:prSet/>
      <dgm:spPr/>
      <dgm:t>
        <a:bodyPr/>
        <a:lstStyle/>
        <a:p>
          <a:endParaRPr lang="en-US"/>
        </a:p>
      </dgm:t>
    </dgm:pt>
    <dgm:pt modelId="{F8FB6A23-E6D0-4192-ADB1-1439791B2746}" type="sibTrans" cxnId="{A5D5B921-E6CF-498E-82C5-DF9C0E23A5F0}">
      <dgm:prSet/>
      <dgm:spPr/>
      <dgm:t>
        <a:bodyPr/>
        <a:lstStyle/>
        <a:p>
          <a:endParaRPr lang="en-US"/>
        </a:p>
      </dgm:t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19F8D452-5211-4FFA-8BA4-AD7236D7F9C7}" type="pres">
      <dgm:prSet presAssocID="{32AEAD08-11F9-49C3-A49D-FAC9BFC25A68}" presName="thickLine" presStyleLbl="alignNode1" presStyleIdx="0" presStyleCnt="4"/>
      <dgm:spPr/>
    </dgm:pt>
    <dgm:pt modelId="{0D7A4CE0-5188-4A35-A104-DAF6DA2BA501}" type="pres">
      <dgm:prSet presAssocID="{32AEAD08-11F9-49C3-A49D-FAC9BFC25A68}" presName="horz1" presStyleCnt="0"/>
      <dgm:spPr/>
    </dgm:pt>
    <dgm:pt modelId="{B0DF16F2-3802-4B86-A034-16D4C233B6DA}" type="pres">
      <dgm:prSet presAssocID="{32AEAD08-11F9-49C3-A49D-FAC9BFC25A68}" presName="tx1" presStyleLbl="revTx" presStyleIdx="0" presStyleCnt="4"/>
      <dgm:spPr/>
    </dgm:pt>
    <dgm:pt modelId="{DEC42A95-F8F7-493F-9B6B-9B72B75E9A22}" type="pres">
      <dgm:prSet presAssocID="{32AEAD08-11F9-49C3-A49D-FAC9BFC25A68}" presName="vert1" presStyleCnt="0"/>
      <dgm:spPr/>
    </dgm:pt>
    <dgm:pt modelId="{938FE506-C519-463D-9EEE-BC88F53FC40E}" type="pres">
      <dgm:prSet presAssocID="{33C8EE37-9653-48CB-86A9-5D973BB5A5AB}" presName="thickLine" presStyleLbl="alignNode1" presStyleIdx="1" presStyleCnt="4"/>
      <dgm:spPr/>
    </dgm:pt>
    <dgm:pt modelId="{2441C2ED-A2D8-4A20-93CE-92F73E8B1281}" type="pres">
      <dgm:prSet presAssocID="{33C8EE37-9653-48CB-86A9-5D973BB5A5AB}" presName="horz1" presStyleCnt="0"/>
      <dgm:spPr/>
    </dgm:pt>
    <dgm:pt modelId="{DEBD40A3-FD41-4E4F-9D1B-D9B03F3B6084}" type="pres">
      <dgm:prSet presAssocID="{33C8EE37-9653-48CB-86A9-5D973BB5A5AB}" presName="tx1" presStyleLbl="revTx" presStyleIdx="1" presStyleCnt="4"/>
      <dgm:spPr/>
    </dgm:pt>
    <dgm:pt modelId="{C0AF41D6-356B-407F-9AF5-9B44FB10BC21}" type="pres">
      <dgm:prSet presAssocID="{33C8EE37-9653-48CB-86A9-5D973BB5A5AB}" presName="vert1" presStyleCnt="0"/>
      <dgm:spPr/>
    </dgm:pt>
    <dgm:pt modelId="{72F9E47C-20C4-4C9A-9950-EF0FCAD2F897}" type="pres">
      <dgm:prSet presAssocID="{8F64B204-2839-4D47-A2A0-B681012EFC70}" presName="thickLine" presStyleLbl="alignNode1" presStyleIdx="2" presStyleCnt="4"/>
      <dgm:spPr/>
    </dgm:pt>
    <dgm:pt modelId="{F4777ECC-8243-4580-9534-E39AD2A22FE9}" type="pres">
      <dgm:prSet presAssocID="{8F64B204-2839-4D47-A2A0-B681012EFC70}" presName="horz1" presStyleCnt="0"/>
      <dgm:spPr/>
    </dgm:pt>
    <dgm:pt modelId="{C2CFD12A-3CA4-4EE4-8572-EA4B4376840D}" type="pres">
      <dgm:prSet presAssocID="{8F64B204-2839-4D47-A2A0-B681012EFC70}" presName="tx1" presStyleLbl="revTx" presStyleIdx="2" presStyleCnt="4"/>
      <dgm:spPr/>
    </dgm:pt>
    <dgm:pt modelId="{75F992B0-CBCA-4A7E-8D6D-2AD0CECF53C0}" type="pres">
      <dgm:prSet presAssocID="{8F64B204-2839-4D47-A2A0-B681012EFC70}" presName="vert1" presStyleCnt="0"/>
      <dgm:spPr/>
    </dgm:pt>
    <dgm:pt modelId="{B1AA57C4-1DCA-470B-879A-4957B9CD7214}" type="pres">
      <dgm:prSet presAssocID="{8100D108-274D-4EAC-9DBE-8A23A8F6CCEB}" presName="thickLine" presStyleLbl="alignNode1" presStyleIdx="3" presStyleCnt="4"/>
      <dgm:spPr/>
    </dgm:pt>
    <dgm:pt modelId="{50EC6FB9-3CAF-4E39-B461-54A31B21E8A2}" type="pres">
      <dgm:prSet presAssocID="{8100D108-274D-4EAC-9DBE-8A23A8F6CCEB}" presName="horz1" presStyleCnt="0"/>
      <dgm:spPr/>
    </dgm:pt>
    <dgm:pt modelId="{8514745B-03E6-4324-841D-9E363AB7A07F}" type="pres">
      <dgm:prSet presAssocID="{8100D108-274D-4EAC-9DBE-8A23A8F6CCEB}" presName="tx1" presStyleLbl="revTx" presStyleIdx="3" presStyleCnt="4"/>
      <dgm:spPr/>
    </dgm:pt>
    <dgm:pt modelId="{69561107-9105-417F-8EF9-450DFFBB1731}" type="pres">
      <dgm:prSet presAssocID="{8100D108-274D-4EAC-9DBE-8A23A8F6CCEB}" presName="vert1" presStyleCnt="0"/>
      <dgm:spPr/>
    </dgm:pt>
  </dgm:ptLst>
  <dgm:cxnLst>
    <dgm:cxn modelId="{8DA1A414-53F3-4A99-94C0-F1019C84EBB6}" srcId="{7E071F14-4CD3-4C05-B5AC-4766571E398B}" destId="{33C8EE37-9653-48CB-86A9-5D973BB5A5AB}" srcOrd="1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2" destOrd="0" parTransId="{51D08A14-8F54-4852-899B-8C9AD74CF2C9}" sibTransId="{6D1E75A8-FC97-4246-A735-C966C5A3FABD}"/>
    <dgm:cxn modelId="{A5D5B921-E6CF-498E-82C5-DF9C0E23A5F0}" srcId="{7E071F14-4CD3-4C05-B5AC-4766571E398B}" destId="{8100D108-274D-4EAC-9DBE-8A23A8F6CCEB}" srcOrd="3" destOrd="0" parTransId="{57FF573B-883A-4F03-9DAD-E6F60CE057F8}" sibTransId="{F8FB6A23-E6D0-4192-ADB1-1439791B2746}"/>
    <dgm:cxn modelId="{8C63D524-4963-471F-8244-42AFC6AD4779}" type="presOf" srcId="{8100D108-274D-4EAC-9DBE-8A23A8F6CCEB}" destId="{8514745B-03E6-4324-841D-9E363AB7A07F}" srcOrd="0" destOrd="0" presId="urn:microsoft.com/office/officeart/2008/layout/LinedList"/>
    <dgm:cxn modelId="{503B632C-E0C5-4FB3-9AEC-C56D61A8F66B}" type="presOf" srcId="{33C8EE37-9653-48CB-86A9-5D973BB5A5AB}" destId="{DEBD40A3-FD41-4E4F-9D1B-D9B03F3B6084}" srcOrd="0" destOrd="0" presId="urn:microsoft.com/office/officeart/2008/layout/LinedList"/>
    <dgm:cxn modelId="{2850E431-D12F-4E5C-A400-E21278C4D9DC}" type="presOf" srcId="{8F64B204-2839-4D47-A2A0-B681012EFC70}" destId="{C2CFD12A-3CA4-4EE4-8572-EA4B4376840D}" srcOrd="0" destOrd="0" presId="urn:microsoft.com/office/officeart/2008/layout/LinedList"/>
    <dgm:cxn modelId="{7E185D7D-C36C-4A42-9492-134B2921AA65}" srcId="{7E071F14-4CD3-4C05-B5AC-4766571E398B}" destId="{32AEAD08-11F9-49C3-A49D-FAC9BFC25A68}" srcOrd="0" destOrd="0" parTransId="{23AC50CF-28C0-4BDF-9E2C-C2649951CB24}" sibTransId="{9630B8E2-B4A8-4381-B054-F4C464D60E1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34A0ABE7-2617-4C2A-8A12-C5A0F08DDAE1}" type="presOf" srcId="{32AEAD08-11F9-49C3-A49D-FAC9BFC25A68}" destId="{B0DF16F2-3802-4B86-A034-16D4C233B6DA}" srcOrd="0" destOrd="0" presId="urn:microsoft.com/office/officeart/2008/layout/LinedList"/>
    <dgm:cxn modelId="{5D028550-1C8B-4BEB-A6EB-8DFEE46F6744}" type="presParOf" srcId="{F00D5C23-DE7B-4844-8C82-0760369AAF73}" destId="{19F8D452-5211-4FFA-8BA4-AD7236D7F9C7}" srcOrd="0" destOrd="0" presId="urn:microsoft.com/office/officeart/2008/layout/LinedList"/>
    <dgm:cxn modelId="{367BF7D1-B087-46B1-B391-7E9ED451353E}" type="presParOf" srcId="{F00D5C23-DE7B-4844-8C82-0760369AAF73}" destId="{0D7A4CE0-5188-4A35-A104-DAF6DA2BA501}" srcOrd="1" destOrd="0" presId="urn:microsoft.com/office/officeart/2008/layout/LinedList"/>
    <dgm:cxn modelId="{AFF821E3-E8A5-47DA-9C64-EB564AB27487}" type="presParOf" srcId="{0D7A4CE0-5188-4A35-A104-DAF6DA2BA501}" destId="{B0DF16F2-3802-4B86-A034-16D4C233B6DA}" srcOrd="0" destOrd="0" presId="urn:microsoft.com/office/officeart/2008/layout/LinedList"/>
    <dgm:cxn modelId="{A49594F3-685B-4DAD-A561-AEB4B5D24341}" type="presParOf" srcId="{0D7A4CE0-5188-4A35-A104-DAF6DA2BA501}" destId="{DEC42A95-F8F7-493F-9B6B-9B72B75E9A22}" srcOrd="1" destOrd="0" presId="urn:microsoft.com/office/officeart/2008/layout/LinedList"/>
    <dgm:cxn modelId="{7679CBE2-3028-4936-848C-B8C7297E657A}" type="presParOf" srcId="{F00D5C23-DE7B-4844-8C82-0760369AAF73}" destId="{938FE506-C519-463D-9EEE-BC88F53FC40E}" srcOrd="2" destOrd="0" presId="urn:microsoft.com/office/officeart/2008/layout/LinedList"/>
    <dgm:cxn modelId="{FEE33AFA-A5DA-4962-8F6D-8FB9D2827C2C}" type="presParOf" srcId="{F00D5C23-DE7B-4844-8C82-0760369AAF73}" destId="{2441C2ED-A2D8-4A20-93CE-92F73E8B1281}" srcOrd="3" destOrd="0" presId="urn:microsoft.com/office/officeart/2008/layout/LinedList"/>
    <dgm:cxn modelId="{6BE9354F-3E95-48F5-9D53-881D0801562B}" type="presParOf" srcId="{2441C2ED-A2D8-4A20-93CE-92F73E8B1281}" destId="{DEBD40A3-FD41-4E4F-9D1B-D9B03F3B6084}" srcOrd="0" destOrd="0" presId="urn:microsoft.com/office/officeart/2008/layout/LinedList"/>
    <dgm:cxn modelId="{EFAF8D12-84E7-4DFD-AF4D-78120408A31F}" type="presParOf" srcId="{2441C2ED-A2D8-4A20-93CE-92F73E8B1281}" destId="{C0AF41D6-356B-407F-9AF5-9B44FB10BC21}" srcOrd="1" destOrd="0" presId="urn:microsoft.com/office/officeart/2008/layout/LinedList"/>
    <dgm:cxn modelId="{88F75E84-4369-495E-9F9E-05D221556B4D}" type="presParOf" srcId="{F00D5C23-DE7B-4844-8C82-0760369AAF73}" destId="{72F9E47C-20C4-4C9A-9950-EF0FCAD2F897}" srcOrd="4" destOrd="0" presId="urn:microsoft.com/office/officeart/2008/layout/LinedList"/>
    <dgm:cxn modelId="{6AC5B643-35E6-4225-9BB4-37D522B43D1E}" type="presParOf" srcId="{F00D5C23-DE7B-4844-8C82-0760369AAF73}" destId="{F4777ECC-8243-4580-9534-E39AD2A22FE9}" srcOrd="5" destOrd="0" presId="urn:microsoft.com/office/officeart/2008/layout/LinedList"/>
    <dgm:cxn modelId="{630792EB-B309-490C-9455-8440F26213EE}" type="presParOf" srcId="{F4777ECC-8243-4580-9534-E39AD2A22FE9}" destId="{C2CFD12A-3CA4-4EE4-8572-EA4B4376840D}" srcOrd="0" destOrd="0" presId="urn:microsoft.com/office/officeart/2008/layout/LinedList"/>
    <dgm:cxn modelId="{36238519-CB82-42D3-8447-1FEC5DD869F2}" type="presParOf" srcId="{F4777ECC-8243-4580-9534-E39AD2A22FE9}" destId="{75F992B0-CBCA-4A7E-8D6D-2AD0CECF53C0}" srcOrd="1" destOrd="0" presId="urn:microsoft.com/office/officeart/2008/layout/LinedList"/>
    <dgm:cxn modelId="{DCD101C5-7A5C-4A8D-90C9-FF1548E2691D}" type="presParOf" srcId="{F00D5C23-DE7B-4844-8C82-0760369AAF73}" destId="{B1AA57C4-1DCA-470B-879A-4957B9CD7214}" srcOrd="6" destOrd="0" presId="urn:microsoft.com/office/officeart/2008/layout/LinedList"/>
    <dgm:cxn modelId="{FEB44158-5359-4B56-835C-B5CC5E9316EB}" type="presParOf" srcId="{F00D5C23-DE7B-4844-8C82-0760369AAF73}" destId="{50EC6FB9-3CAF-4E39-B461-54A31B21E8A2}" srcOrd="7" destOrd="0" presId="urn:microsoft.com/office/officeart/2008/layout/LinedList"/>
    <dgm:cxn modelId="{DD937C7F-6F05-4498-AF89-E2720D554FD2}" type="presParOf" srcId="{50EC6FB9-3CAF-4E39-B461-54A31B21E8A2}" destId="{8514745B-03E6-4324-841D-9E363AB7A07F}" srcOrd="0" destOrd="0" presId="urn:microsoft.com/office/officeart/2008/layout/LinedList"/>
    <dgm:cxn modelId="{1335C01C-2FD6-4F96-B0EE-63EE57789F97}" type="presParOf" srcId="{50EC6FB9-3CAF-4E39-B461-54A31B21E8A2}" destId="{69561107-9105-417F-8EF9-450DFFBB17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071F14-4CD3-4C05-B5AC-4766571E398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C8EE37-9653-48CB-86A9-5D973BB5A5AB}">
      <dgm:prSet/>
      <dgm:spPr/>
      <dgm:t>
        <a:bodyPr/>
        <a:lstStyle/>
        <a:p>
          <a:r>
            <a:rPr lang="en-US" b="0" i="0" err="1"/>
            <a:t>XGBoost</a:t>
          </a:r>
          <a:r>
            <a:rPr lang="en-US" b="0" i="0"/>
            <a:t> is highly efficient and scalable, capable of handling large datasets</a:t>
          </a:r>
          <a:endParaRPr lang="en-US"/>
        </a:p>
      </dgm:t>
    </dgm:pt>
    <dgm:pt modelId="{984E3AA8-66B1-4D81-ADD6-2E155EE3EFE9}" type="parTrans" cxnId="{8DA1A414-53F3-4A99-94C0-F1019C84EBB6}">
      <dgm:prSet/>
      <dgm:spPr/>
      <dgm:t>
        <a:bodyPr/>
        <a:lstStyle/>
        <a:p>
          <a:endParaRPr lang="en-US"/>
        </a:p>
      </dgm:t>
    </dgm:pt>
    <dgm:pt modelId="{CA214C15-5E09-4DFA-9E00-E8F7B318B0F6}" type="sibTrans" cxnId="{8DA1A414-53F3-4A99-94C0-F1019C84EBB6}">
      <dgm:prSet/>
      <dgm:spPr/>
      <dgm:t>
        <a:bodyPr/>
        <a:lstStyle/>
        <a:p>
          <a:endParaRPr lang="en-US"/>
        </a:p>
      </dgm:t>
    </dgm:pt>
    <dgm:pt modelId="{8F64B204-2839-4D47-A2A0-B681012EFC70}">
      <dgm:prSet/>
      <dgm:spPr/>
      <dgm:t>
        <a:bodyPr/>
        <a:lstStyle/>
        <a:p>
          <a:r>
            <a:rPr lang="en-US" b="0" i="0" err="1"/>
            <a:t>XGBoost</a:t>
          </a:r>
          <a:r>
            <a:rPr lang="en-US" b="0" i="0"/>
            <a:t> implements various regularization techniques to prevent overfitting</a:t>
          </a:r>
          <a:endParaRPr lang="en-US"/>
        </a:p>
      </dgm:t>
    </dgm:pt>
    <dgm:pt modelId="{51D08A14-8F54-4852-899B-8C9AD74CF2C9}" type="parTrans" cxnId="{A07D521D-A891-4938-AC5A-FB20FD734A3B}">
      <dgm:prSet/>
      <dgm:spPr/>
      <dgm:t>
        <a:bodyPr/>
        <a:lstStyle/>
        <a:p>
          <a:endParaRPr lang="en-US"/>
        </a:p>
      </dgm:t>
    </dgm:pt>
    <dgm:pt modelId="{6D1E75A8-FC97-4246-A735-C966C5A3FABD}" type="sibTrans" cxnId="{A07D521D-A891-4938-AC5A-FB20FD734A3B}">
      <dgm:prSet/>
      <dgm:spPr/>
      <dgm:t>
        <a:bodyPr/>
        <a:lstStyle/>
        <a:p>
          <a:endParaRPr lang="en-US"/>
        </a:p>
      </dgm:t>
    </dgm:pt>
    <dgm:pt modelId="{32BA0015-25A9-49AE-9606-0AB8791EA94B}">
      <dgm:prSet/>
      <dgm:spPr/>
      <dgm:t>
        <a:bodyPr/>
        <a:lstStyle/>
        <a:p>
          <a:r>
            <a:rPr lang="en-IN" err="1"/>
            <a:t>XGBoost</a:t>
          </a:r>
          <a:r>
            <a:rPr lang="en-IN"/>
            <a:t> stand out for its performance with ensemble learning</a:t>
          </a:r>
          <a:endParaRPr lang="en-US"/>
        </a:p>
      </dgm:t>
    </dgm:pt>
    <dgm:pt modelId="{55691857-8772-43BB-A9F7-066943A67F68}" type="parTrans" cxnId="{A3B4EDA1-D241-4122-B72E-17C69AEF5FE2}">
      <dgm:prSet/>
      <dgm:spPr/>
    </dgm:pt>
    <dgm:pt modelId="{A49AF688-B441-4170-B177-A1C536AAA3C5}" type="sibTrans" cxnId="{A3B4EDA1-D241-4122-B72E-17C69AEF5FE2}">
      <dgm:prSet/>
      <dgm:spPr/>
    </dgm:pt>
    <dgm:pt modelId="{E2C6D800-D3A1-40D5-8CD3-E5E3D124913C}">
      <dgm:prSet/>
      <dgm:spPr/>
      <dgm:t>
        <a:bodyPr/>
        <a:lstStyle/>
        <a:p>
          <a:r>
            <a:rPr lang="en-US" b="0" i="0"/>
            <a:t>XGBoost can capture complex relationships</a:t>
          </a:r>
          <a:endParaRPr lang="en-US"/>
        </a:p>
      </dgm:t>
    </dgm:pt>
    <dgm:pt modelId="{E39849C6-EFFA-4208-8C56-8AAFE999FCCE}" type="parTrans" cxnId="{B1E23659-5B7E-4588-9AB3-CF4A8D9873E1}">
      <dgm:prSet/>
      <dgm:spPr/>
    </dgm:pt>
    <dgm:pt modelId="{9D96A46D-1463-46B5-A229-B257F02F3081}" type="sibTrans" cxnId="{B1E23659-5B7E-4588-9AB3-CF4A8D9873E1}">
      <dgm:prSet/>
      <dgm:spPr/>
    </dgm:pt>
    <dgm:pt modelId="{F00D5C23-DE7B-4844-8C82-0760369AAF73}" type="pres">
      <dgm:prSet presAssocID="{7E071F14-4CD3-4C05-B5AC-4766571E398B}" presName="vert0" presStyleCnt="0">
        <dgm:presLayoutVars>
          <dgm:dir/>
          <dgm:animOne val="branch"/>
          <dgm:animLvl val="lvl"/>
        </dgm:presLayoutVars>
      </dgm:prSet>
      <dgm:spPr/>
    </dgm:pt>
    <dgm:pt modelId="{938FE506-C519-463D-9EEE-BC88F53FC40E}" type="pres">
      <dgm:prSet presAssocID="{33C8EE37-9653-48CB-86A9-5D973BB5A5AB}" presName="thickLine" presStyleLbl="alignNode1" presStyleIdx="0" presStyleCnt="4"/>
      <dgm:spPr/>
    </dgm:pt>
    <dgm:pt modelId="{2441C2ED-A2D8-4A20-93CE-92F73E8B1281}" type="pres">
      <dgm:prSet presAssocID="{33C8EE37-9653-48CB-86A9-5D973BB5A5AB}" presName="horz1" presStyleCnt="0"/>
      <dgm:spPr/>
    </dgm:pt>
    <dgm:pt modelId="{DEBD40A3-FD41-4E4F-9D1B-D9B03F3B6084}" type="pres">
      <dgm:prSet presAssocID="{33C8EE37-9653-48CB-86A9-5D973BB5A5AB}" presName="tx1" presStyleLbl="revTx" presStyleIdx="0" presStyleCnt="4"/>
      <dgm:spPr/>
    </dgm:pt>
    <dgm:pt modelId="{C0AF41D6-356B-407F-9AF5-9B44FB10BC21}" type="pres">
      <dgm:prSet presAssocID="{33C8EE37-9653-48CB-86A9-5D973BB5A5AB}" presName="vert1" presStyleCnt="0"/>
      <dgm:spPr/>
    </dgm:pt>
    <dgm:pt modelId="{72F9E47C-20C4-4C9A-9950-EF0FCAD2F897}" type="pres">
      <dgm:prSet presAssocID="{8F64B204-2839-4D47-A2A0-B681012EFC70}" presName="thickLine" presStyleLbl="alignNode1" presStyleIdx="1" presStyleCnt="4"/>
      <dgm:spPr/>
    </dgm:pt>
    <dgm:pt modelId="{F4777ECC-8243-4580-9534-E39AD2A22FE9}" type="pres">
      <dgm:prSet presAssocID="{8F64B204-2839-4D47-A2A0-B681012EFC70}" presName="horz1" presStyleCnt="0"/>
      <dgm:spPr/>
    </dgm:pt>
    <dgm:pt modelId="{C2CFD12A-3CA4-4EE4-8572-EA4B4376840D}" type="pres">
      <dgm:prSet presAssocID="{8F64B204-2839-4D47-A2A0-B681012EFC70}" presName="tx1" presStyleLbl="revTx" presStyleIdx="1" presStyleCnt="4"/>
      <dgm:spPr/>
    </dgm:pt>
    <dgm:pt modelId="{75F992B0-CBCA-4A7E-8D6D-2AD0CECF53C0}" type="pres">
      <dgm:prSet presAssocID="{8F64B204-2839-4D47-A2A0-B681012EFC70}" presName="vert1" presStyleCnt="0"/>
      <dgm:spPr/>
    </dgm:pt>
    <dgm:pt modelId="{48FCBD5A-F943-4EBE-87B6-385AC4661B2B}" type="pres">
      <dgm:prSet presAssocID="{32BA0015-25A9-49AE-9606-0AB8791EA94B}" presName="thickLine" presStyleLbl="alignNode1" presStyleIdx="2" presStyleCnt="4"/>
      <dgm:spPr/>
    </dgm:pt>
    <dgm:pt modelId="{95A65037-6B73-4084-8956-6AF52F7CF9E2}" type="pres">
      <dgm:prSet presAssocID="{32BA0015-25A9-49AE-9606-0AB8791EA94B}" presName="horz1" presStyleCnt="0"/>
      <dgm:spPr/>
    </dgm:pt>
    <dgm:pt modelId="{65655B64-6F66-44E0-9A22-6D2DF35B4EC2}" type="pres">
      <dgm:prSet presAssocID="{32BA0015-25A9-49AE-9606-0AB8791EA94B}" presName="tx1" presStyleLbl="revTx" presStyleIdx="2" presStyleCnt="4"/>
      <dgm:spPr/>
    </dgm:pt>
    <dgm:pt modelId="{A904FF57-9A98-4902-8FAB-2EDC3BB6B163}" type="pres">
      <dgm:prSet presAssocID="{32BA0015-25A9-49AE-9606-0AB8791EA94B}" presName="vert1" presStyleCnt="0"/>
      <dgm:spPr/>
    </dgm:pt>
    <dgm:pt modelId="{93DC74D6-C798-4382-A10B-EE845147EBF5}" type="pres">
      <dgm:prSet presAssocID="{E2C6D800-D3A1-40D5-8CD3-E5E3D124913C}" presName="thickLine" presStyleLbl="alignNode1" presStyleIdx="3" presStyleCnt="4"/>
      <dgm:spPr/>
    </dgm:pt>
    <dgm:pt modelId="{523F6480-50B9-4511-959D-979CBB8B872E}" type="pres">
      <dgm:prSet presAssocID="{E2C6D800-D3A1-40D5-8CD3-E5E3D124913C}" presName="horz1" presStyleCnt="0"/>
      <dgm:spPr/>
    </dgm:pt>
    <dgm:pt modelId="{30FBFECE-803F-4EBD-82C4-1CEF907A124F}" type="pres">
      <dgm:prSet presAssocID="{E2C6D800-D3A1-40D5-8CD3-E5E3D124913C}" presName="tx1" presStyleLbl="revTx" presStyleIdx="3" presStyleCnt="4"/>
      <dgm:spPr/>
    </dgm:pt>
    <dgm:pt modelId="{E573E6F3-2227-4011-872E-0B37EEA3C45B}" type="pres">
      <dgm:prSet presAssocID="{E2C6D800-D3A1-40D5-8CD3-E5E3D124913C}" presName="vert1" presStyleCnt="0"/>
      <dgm:spPr/>
    </dgm:pt>
  </dgm:ptLst>
  <dgm:cxnLst>
    <dgm:cxn modelId="{8DA1A414-53F3-4A99-94C0-F1019C84EBB6}" srcId="{7E071F14-4CD3-4C05-B5AC-4766571E398B}" destId="{33C8EE37-9653-48CB-86A9-5D973BB5A5AB}" srcOrd="0" destOrd="0" parTransId="{984E3AA8-66B1-4D81-ADD6-2E155EE3EFE9}" sibTransId="{CA214C15-5E09-4DFA-9E00-E8F7B318B0F6}"/>
    <dgm:cxn modelId="{A07D521D-A891-4938-AC5A-FB20FD734A3B}" srcId="{7E071F14-4CD3-4C05-B5AC-4766571E398B}" destId="{8F64B204-2839-4D47-A2A0-B681012EFC70}" srcOrd="1" destOrd="0" parTransId="{51D08A14-8F54-4852-899B-8C9AD74CF2C9}" sibTransId="{6D1E75A8-FC97-4246-A735-C966C5A3FABD}"/>
    <dgm:cxn modelId="{503B632C-E0C5-4FB3-9AEC-C56D61A8F66B}" type="presOf" srcId="{33C8EE37-9653-48CB-86A9-5D973BB5A5AB}" destId="{DEBD40A3-FD41-4E4F-9D1B-D9B03F3B6084}" srcOrd="0" destOrd="0" presId="urn:microsoft.com/office/officeart/2008/layout/LinedList"/>
    <dgm:cxn modelId="{2850E431-D12F-4E5C-A400-E21278C4D9DC}" type="presOf" srcId="{8F64B204-2839-4D47-A2A0-B681012EFC70}" destId="{C2CFD12A-3CA4-4EE4-8572-EA4B4376840D}" srcOrd="0" destOrd="0" presId="urn:microsoft.com/office/officeart/2008/layout/LinedList"/>
    <dgm:cxn modelId="{7A784575-1FAD-4E05-8CFC-C958B15F7A5E}" type="presOf" srcId="{32BA0015-25A9-49AE-9606-0AB8791EA94B}" destId="{65655B64-6F66-44E0-9A22-6D2DF35B4EC2}" srcOrd="0" destOrd="0" presId="urn:microsoft.com/office/officeart/2008/layout/LinedList"/>
    <dgm:cxn modelId="{B1E23659-5B7E-4588-9AB3-CF4A8D9873E1}" srcId="{7E071F14-4CD3-4C05-B5AC-4766571E398B}" destId="{E2C6D800-D3A1-40D5-8CD3-E5E3D124913C}" srcOrd="3" destOrd="0" parTransId="{E39849C6-EFFA-4208-8C56-8AAFE999FCCE}" sibTransId="{9D96A46D-1463-46B5-A229-B257F02F3081}"/>
    <dgm:cxn modelId="{5455C885-BB1A-41A3-966B-810A861BCDB0}" type="presOf" srcId="{7E071F14-4CD3-4C05-B5AC-4766571E398B}" destId="{F00D5C23-DE7B-4844-8C82-0760369AAF73}" srcOrd="0" destOrd="0" presId="urn:microsoft.com/office/officeart/2008/layout/LinedList"/>
    <dgm:cxn modelId="{A3B4EDA1-D241-4122-B72E-17C69AEF5FE2}" srcId="{7E071F14-4CD3-4C05-B5AC-4766571E398B}" destId="{32BA0015-25A9-49AE-9606-0AB8791EA94B}" srcOrd="2" destOrd="0" parTransId="{55691857-8772-43BB-A9F7-066943A67F68}" sibTransId="{A49AF688-B441-4170-B177-A1C536AAA3C5}"/>
    <dgm:cxn modelId="{90CA49D9-9B19-4CCF-AB86-1D89C72DB0EE}" type="presOf" srcId="{E2C6D800-D3A1-40D5-8CD3-E5E3D124913C}" destId="{30FBFECE-803F-4EBD-82C4-1CEF907A124F}" srcOrd="0" destOrd="0" presId="urn:microsoft.com/office/officeart/2008/layout/LinedList"/>
    <dgm:cxn modelId="{7679CBE2-3028-4936-848C-B8C7297E657A}" type="presParOf" srcId="{F00D5C23-DE7B-4844-8C82-0760369AAF73}" destId="{938FE506-C519-463D-9EEE-BC88F53FC40E}" srcOrd="0" destOrd="0" presId="urn:microsoft.com/office/officeart/2008/layout/LinedList"/>
    <dgm:cxn modelId="{FEE33AFA-A5DA-4962-8F6D-8FB9D2827C2C}" type="presParOf" srcId="{F00D5C23-DE7B-4844-8C82-0760369AAF73}" destId="{2441C2ED-A2D8-4A20-93CE-92F73E8B1281}" srcOrd="1" destOrd="0" presId="urn:microsoft.com/office/officeart/2008/layout/LinedList"/>
    <dgm:cxn modelId="{6BE9354F-3E95-48F5-9D53-881D0801562B}" type="presParOf" srcId="{2441C2ED-A2D8-4A20-93CE-92F73E8B1281}" destId="{DEBD40A3-FD41-4E4F-9D1B-D9B03F3B6084}" srcOrd="0" destOrd="0" presId="urn:microsoft.com/office/officeart/2008/layout/LinedList"/>
    <dgm:cxn modelId="{EFAF8D12-84E7-4DFD-AF4D-78120408A31F}" type="presParOf" srcId="{2441C2ED-A2D8-4A20-93CE-92F73E8B1281}" destId="{C0AF41D6-356B-407F-9AF5-9B44FB10BC21}" srcOrd="1" destOrd="0" presId="urn:microsoft.com/office/officeart/2008/layout/LinedList"/>
    <dgm:cxn modelId="{88F75E84-4369-495E-9F9E-05D221556B4D}" type="presParOf" srcId="{F00D5C23-DE7B-4844-8C82-0760369AAF73}" destId="{72F9E47C-20C4-4C9A-9950-EF0FCAD2F897}" srcOrd="2" destOrd="0" presId="urn:microsoft.com/office/officeart/2008/layout/LinedList"/>
    <dgm:cxn modelId="{6AC5B643-35E6-4225-9BB4-37D522B43D1E}" type="presParOf" srcId="{F00D5C23-DE7B-4844-8C82-0760369AAF73}" destId="{F4777ECC-8243-4580-9534-E39AD2A22FE9}" srcOrd="3" destOrd="0" presId="urn:microsoft.com/office/officeart/2008/layout/LinedList"/>
    <dgm:cxn modelId="{630792EB-B309-490C-9455-8440F26213EE}" type="presParOf" srcId="{F4777ECC-8243-4580-9534-E39AD2A22FE9}" destId="{C2CFD12A-3CA4-4EE4-8572-EA4B4376840D}" srcOrd="0" destOrd="0" presId="urn:microsoft.com/office/officeart/2008/layout/LinedList"/>
    <dgm:cxn modelId="{36238519-CB82-42D3-8447-1FEC5DD869F2}" type="presParOf" srcId="{F4777ECC-8243-4580-9534-E39AD2A22FE9}" destId="{75F992B0-CBCA-4A7E-8D6D-2AD0CECF53C0}" srcOrd="1" destOrd="0" presId="urn:microsoft.com/office/officeart/2008/layout/LinedList"/>
    <dgm:cxn modelId="{6311DF70-1D17-438C-BE2C-FA75983D7FD5}" type="presParOf" srcId="{F00D5C23-DE7B-4844-8C82-0760369AAF73}" destId="{48FCBD5A-F943-4EBE-87B6-385AC4661B2B}" srcOrd="4" destOrd="0" presId="urn:microsoft.com/office/officeart/2008/layout/LinedList"/>
    <dgm:cxn modelId="{DED9721D-5E49-46B5-9136-B906CA7535B1}" type="presParOf" srcId="{F00D5C23-DE7B-4844-8C82-0760369AAF73}" destId="{95A65037-6B73-4084-8956-6AF52F7CF9E2}" srcOrd="5" destOrd="0" presId="urn:microsoft.com/office/officeart/2008/layout/LinedList"/>
    <dgm:cxn modelId="{ED6A8482-BA58-4EC7-8B71-546546428A3C}" type="presParOf" srcId="{95A65037-6B73-4084-8956-6AF52F7CF9E2}" destId="{65655B64-6F66-44E0-9A22-6D2DF35B4EC2}" srcOrd="0" destOrd="0" presId="urn:microsoft.com/office/officeart/2008/layout/LinedList"/>
    <dgm:cxn modelId="{D0E4B274-E7A1-47E6-ADF9-15D42A945082}" type="presParOf" srcId="{95A65037-6B73-4084-8956-6AF52F7CF9E2}" destId="{A904FF57-9A98-4902-8FAB-2EDC3BB6B163}" srcOrd="1" destOrd="0" presId="urn:microsoft.com/office/officeart/2008/layout/LinedList"/>
    <dgm:cxn modelId="{4C34F809-C7B8-4AAA-947B-8D5A204CE5E8}" type="presParOf" srcId="{F00D5C23-DE7B-4844-8C82-0760369AAF73}" destId="{93DC74D6-C798-4382-A10B-EE845147EBF5}" srcOrd="6" destOrd="0" presId="urn:microsoft.com/office/officeart/2008/layout/LinedList"/>
    <dgm:cxn modelId="{8A23634D-8FEC-4467-ABC0-6B2E50C2CCCB}" type="presParOf" srcId="{F00D5C23-DE7B-4844-8C82-0760369AAF73}" destId="{523F6480-50B9-4511-959D-979CBB8B872E}" srcOrd="7" destOrd="0" presId="urn:microsoft.com/office/officeart/2008/layout/LinedList"/>
    <dgm:cxn modelId="{27C94BEB-3A81-4C96-AFEB-81C9E6DAA7E8}" type="presParOf" srcId="{523F6480-50B9-4511-959D-979CBB8B872E}" destId="{30FBFECE-803F-4EBD-82C4-1CEF907A124F}" srcOrd="0" destOrd="0" presId="urn:microsoft.com/office/officeart/2008/layout/LinedList"/>
    <dgm:cxn modelId="{6BB080C3-6DE5-42FA-8DAF-31B1F12CDDD0}" type="presParOf" srcId="{523F6480-50B9-4511-959D-979CBB8B872E}" destId="{E573E6F3-2227-4011-872E-0B37EEA3C4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46CF4-59D9-44AD-82E5-0AFDE79A7CED}">
      <dsp:nvSpPr>
        <dsp:cNvPr id="0" name=""/>
        <dsp:cNvSpPr/>
      </dsp:nvSpPr>
      <dsp:spPr>
        <a:xfrm>
          <a:off x="0" y="493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A92F6-260F-462F-9F9D-796D7E9B2E5D}">
      <dsp:nvSpPr>
        <dsp:cNvPr id="0" name=""/>
        <dsp:cNvSpPr/>
      </dsp:nvSpPr>
      <dsp:spPr>
        <a:xfrm>
          <a:off x="205593" y="153414"/>
          <a:ext cx="373806" cy="3738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54565-0400-4E8A-B0A1-2BC31D695F77}">
      <dsp:nvSpPr>
        <dsp:cNvPr id="0" name=""/>
        <dsp:cNvSpPr/>
      </dsp:nvSpPr>
      <dsp:spPr>
        <a:xfrm>
          <a:off x="784994" y="493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The exponential growth of IoT devices has amplified network vulnerabilities and cyber threats.</a:t>
          </a:r>
        </a:p>
      </dsp:txBody>
      <dsp:txXfrm>
        <a:off x="784994" y="493"/>
        <a:ext cx="5883797" cy="679648"/>
      </dsp:txXfrm>
    </dsp:sp>
    <dsp:sp modelId="{40A240BB-704A-4B5A-88BF-B60142C37AA3}">
      <dsp:nvSpPr>
        <dsp:cNvPr id="0" name=""/>
        <dsp:cNvSpPr/>
      </dsp:nvSpPr>
      <dsp:spPr>
        <a:xfrm>
          <a:off x="0" y="850054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16157-CB64-4DC9-A5E5-2881D3A0EC46}">
      <dsp:nvSpPr>
        <dsp:cNvPr id="0" name=""/>
        <dsp:cNvSpPr/>
      </dsp:nvSpPr>
      <dsp:spPr>
        <a:xfrm>
          <a:off x="205593" y="1002975"/>
          <a:ext cx="373806" cy="3738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40C9A-9521-454B-A50D-64FD08608DC0}">
      <dsp:nvSpPr>
        <dsp:cNvPr id="0" name=""/>
        <dsp:cNvSpPr/>
      </dsp:nvSpPr>
      <dsp:spPr>
        <a:xfrm>
          <a:off x="784994" y="850054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The expansion of internet-connected devices has broadened the potential attack surface.</a:t>
          </a:r>
        </a:p>
      </dsp:txBody>
      <dsp:txXfrm>
        <a:off x="784994" y="850054"/>
        <a:ext cx="5883797" cy="679648"/>
      </dsp:txXfrm>
    </dsp:sp>
    <dsp:sp modelId="{5AD2C13D-9710-4E73-8BB9-5BC126822BB4}">
      <dsp:nvSpPr>
        <dsp:cNvPr id="0" name=""/>
        <dsp:cNvSpPr/>
      </dsp:nvSpPr>
      <dsp:spPr>
        <a:xfrm>
          <a:off x="0" y="1699615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BD890-65AC-4146-A95B-F12298E1C66A}">
      <dsp:nvSpPr>
        <dsp:cNvPr id="0" name=""/>
        <dsp:cNvSpPr/>
      </dsp:nvSpPr>
      <dsp:spPr>
        <a:xfrm>
          <a:off x="205593" y="1852535"/>
          <a:ext cx="373806" cy="3738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6036D-A413-4D29-B0B0-B67BC21D3C03}">
      <dsp:nvSpPr>
        <dsp:cNvPr id="0" name=""/>
        <dsp:cNvSpPr/>
      </dsp:nvSpPr>
      <dsp:spPr>
        <a:xfrm>
          <a:off x="784994" y="1699615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Traditional security measures struggle to keep pace with the intricate and evolving landscape of IoT threats.</a:t>
          </a:r>
        </a:p>
      </dsp:txBody>
      <dsp:txXfrm>
        <a:off x="784994" y="1699615"/>
        <a:ext cx="5883797" cy="679648"/>
      </dsp:txXfrm>
    </dsp:sp>
    <dsp:sp modelId="{83E9425B-AE48-4950-95E5-A073F4B6B824}">
      <dsp:nvSpPr>
        <dsp:cNvPr id="0" name=""/>
        <dsp:cNvSpPr/>
      </dsp:nvSpPr>
      <dsp:spPr>
        <a:xfrm>
          <a:off x="0" y="2549175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54471-66EE-42FF-8DFE-3F63C52FC546}">
      <dsp:nvSpPr>
        <dsp:cNvPr id="0" name=""/>
        <dsp:cNvSpPr/>
      </dsp:nvSpPr>
      <dsp:spPr>
        <a:xfrm>
          <a:off x="205593" y="2702096"/>
          <a:ext cx="373806" cy="3738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B266E-BC1E-4F65-84F2-4865DAE81829}">
      <dsp:nvSpPr>
        <dsp:cNvPr id="0" name=""/>
        <dsp:cNvSpPr/>
      </dsp:nvSpPr>
      <dsp:spPr>
        <a:xfrm>
          <a:off x="784994" y="2549175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Ensuring the security of IoT networks is paramount to mitigating cyber risks.</a:t>
          </a:r>
        </a:p>
      </dsp:txBody>
      <dsp:txXfrm>
        <a:off x="784994" y="2549175"/>
        <a:ext cx="5883797" cy="679648"/>
      </dsp:txXfrm>
    </dsp:sp>
    <dsp:sp modelId="{A2B903F0-D9C9-4F47-B8BE-FB3102F963F3}">
      <dsp:nvSpPr>
        <dsp:cNvPr id="0" name=""/>
        <dsp:cNvSpPr/>
      </dsp:nvSpPr>
      <dsp:spPr>
        <a:xfrm>
          <a:off x="0" y="3398736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7C9DE-7D2F-4532-91A6-CF1452D279A2}">
      <dsp:nvSpPr>
        <dsp:cNvPr id="0" name=""/>
        <dsp:cNvSpPr/>
      </dsp:nvSpPr>
      <dsp:spPr>
        <a:xfrm>
          <a:off x="205593" y="3551657"/>
          <a:ext cx="373806" cy="3738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277C9-E9D5-4319-8B26-F0F7BD72E403}">
      <dsp:nvSpPr>
        <dsp:cNvPr id="0" name=""/>
        <dsp:cNvSpPr/>
      </dsp:nvSpPr>
      <dsp:spPr>
        <a:xfrm>
          <a:off x="784994" y="3398736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/>
              <a:cs typeface="Times New Roman"/>
            </a:rPr>
            <a:t>Proactive measures are essential for preserving data integrity and sustaining system reliability.</a:t>
          </a:r>
        </a:p>
      </dsp:txBody>
      <dsp:txXfrm>
        <a:off x="784994" y="3398736"/>
        <a:ext cx="5883797" cy="679648"/>
      </dsp:txXfrm>
    </dsp:sp>
    <dsp:sp modelId="{46D6879C-5A35-4726-B5D5-F36CD1324EE2}">
      <dsp:nvSpPr>
        <dsp:cNvPr id="0" name=""/>
        <dsp:cNvSpPr/>
      </dsp:nvSpPr>
      <dsp:spPr>
        <a:xfrm>
          <a:off x="0" y="4248297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E527E-35F7-44C1-8B84-8FBBC1D9AE0C}">
      <dsp:nvSpPr>
        <dsp:cNvPr id="0" name=""/>
        <dsp:cNvSpPr/>
      </dsp:nvSpPr>
      <dsp:spPr>
        <a:xfrm>
          <a:off x="205593" y="4401217"/>
          <a:ext cx="373806" cy="373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1C84-82FD-4605-A85A-E4BE5C6344AF}">
      <dsp:nvSpPr>
        <dsp:cNvPr id="0" name=""/>
        <dsp:cNvSpPr/>
      </dsp:nvSpPr>
      <dsp:spPr>
        <a:xfrm>
          <a:off x="784994" y="4248297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D0D0D"/>
              </a:solidFill>
              <a:latin typeface="Times New Roman"/>
              <a:cs typeface="Times New Roman"/>
            </a:rPr>
            <a:t>Implementing machine learning algorithms to analyze the large amounts of IoT data for anomaly detection.</a:t>
          </a:r>
          <a:endParaRPr lang="en-US" sz="1600" kern="1200">
            <a:latin typeface="Times New Roman"/>
            <a:cs typeface="Times New Roman"/>
          </a:endParaRPr>
        </a:p>
      </dsp:txBody>
      <dsp:txXfrm>
        <a:off x="784994" y="4248297"/>
        <a:ext cx="5883797" cy="679648"/>
      </dsp:txXfrm>
    </dsp:sp>
    <dsp:sp modelId="{52F0A85E-095F-4F65-BE04-CB592BEBA04F}">
      <dsp:nvSpPr>
        <dsp:cNvPr id="0" name=""/>
        <dsp:cNvSpPr/>
      </dsp:nvSpPr>
      <dsp:spPr>
        <a:xfrm>
          <a:off x="0" y="5097857"/>
          <a:ext cx="6668792" cy="679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B9DAB-B3AB-4DE9-A953-8ED7A890F831}">
      <dsp:nvSpPr>
        <dsp:cNvPr id="0" name=""/>
        <dsp:cNvSpPr/>
      </dsp:nvSpPr>
      <dsp:spPr>
        <a:xfrm>
          <a:off x="205593" y="5250778"/>
          <a:ext cx="373806" cy="3738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7A7D5-8551-4E9E-BC32-FEB32948DA4D}">
      <dsp:nvSpPr>
        <dsp:cNvPr id="0" name=""/>
        <dsp:cNvSpPr/>
      </dsp:nvSpPr>
      <dsp:spPr>
        <a:xfrm>
          <a:off x="784994" y="5097857"/>
          <a:ext cx="5883797" cy="679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D0D0D"/>
              </a:solidFill>
              <a:latin typeface="Times New Roman"/>
              <a:cs typeface="Times New Roman"/>
            </a:rPr>
            <a:t>Developing predictive models to anticipate and preempt potential security breaches.</a:t>
          </a:r>
          <a:endParaRPr lang="en-US" sz="1600" kern="1200">
            <a:latin typeface="Times New Roman"/>
            <a:cs typeface="Times New Roman"/>
          </a:endParaRPr>
        </a:p>
      </dsp:txBody>
      <dsp:txXfrm>
        <a:off x="784994" y="5097857"/>
        <a:ext cx="5883797" cy="679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D596F-7D45-4A81-8E10-E7BE153C7A13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13BA5-96AF-4FBB-9066-2BEB11F7A6BC}">
      <dsp:nvSpPr>
        <dsp:cNvPr id="0" name=""/>
        <dsp:cNvSpPr/>
      </dsp:nvSpPr>
      <dsp:spPr>
        <a:xfrm>
          <a:off x="0" y="0"/>
          <a:ext cx="6318000" cy="692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is ideal for binary classification tasks</a:t>
          </a:r>
        </a:p>
      </dsp:txBody>
      <dsp:txXfrm>
        <a:off x="0" y="0"/>
        <a:ext cx="6318000" cy="692032"/>
      </dsp:txXfrm>
    </dsp:sp>
    <dsp:sp modelId="{1115A6CB-3792-4DF0-8F7D-471744FFC951}">
      <dsp:nvSpPr>
        <dsp:cNvPr id="0" name=""/>
        <dsp:cNvSpPr/>
      </dsp:nvSpPr>
      <dsp:spPr>
        <a:xfrm>
          <a:off x="0" y="692032"/>
          <a:ext cx="631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2FFEC-A012-4E70-881B-8494DFBB8CF6}">
      <dsp:nvSpPr>
        <dsp:cNvPr id="0" name=""/>
        <dsp:cNvSpPr/>
      </dsp:nvSpPr>
      <dsp:spPr>
        <a:xfrm>
          <a:off x="0" y="692032"/>
          <a:ext cx="6318000" cy="692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provides interpretable results</a:t>
          </a:r>
        </a:p>
      </dsp:txBody>
      <dsp:txXfrm>
        <a:off x="0" y="692032"/>
        <a:ext cx="6318000" cy="692032"/>
      </dsp:txXfrm>
    </dsp:sp>
    <dsp:sp modelId="{051CAC4F-F94E-4716-B20B-B1040C734F3C}">
      <dsp:nvSpPr>
        <dsp:cNvPr id="0" name=""/>
        <dsp:cNvSpPr/>
      </dsp:nvSpPr>
      <dsp:spPr>
        <a:xfrm>
          <a:off x="0" y="1384065"/>
          <a:ext cx="631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0DBC6-51A4-4789-B803-5394259FCE6B}">
      <dsp:nvSpPr>
        <dsp:cNvPr id="0" name=""/>
        <dsp:cNvSpPr/>
      </dsp:nvSpPr>
      <dsp:spPr>
        <a:xfrm>
          <a:off x="0" y="1384065"/>
          <a:ext cx="6318000" cy="692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is computationally efficient and can handle large datasets</a:t>
          </a:r>
        </a:p>
      </dsp:txBody>
      <dsp:txXfrm>
        <a:off x="0" y="1384065"/>
        <a:ext cx="6318000" cy="692032"/>
      </dsp:txXfrm>
    </dsp:sp>
    <dsp:sp modelId="{F4033720-46B7-462D-B3AD-E2EB309C246C}">
      <dsp:nvSpPr>
        <dsp:cNvPr id="0" name=""/>
        <dsp:cNvSpPr/>
      </dsp:nvSpPr>
      <dsp:spPr>
        <a:xfrm>
          <a:off x="0" y="2076098"/>
          <a:ext cx="631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7DB3-1095-4CBB-95C8-8BCDC11B9686}">
      <dsp:nvSpPr>
        <dsp:cNvPr id="0" name=""/>
        <dsp:cNvSpPr/>
      </dsp:nvSpPr>
      <dsp:spPr>
        <a:xfrm>
          <a:off x="0" y="2076099"/>
          <a:ext cx="6318000" cy="692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often serves as a baseline model for binary classification</a:t>
          </a:r>
        </a:p>
      </dsp:txBody>
      <dsp:txXfrm>
        <a:off x="0" y="2076099"/>
        <a:ext cx="6318000" cy="6920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D452-5211-4FFA-8BA4-AD7236D7F9C7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F16F2-3802-4B86-A034-16D4C233B6DA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Decision trees allows users to visualize the decision-making process</a:t>
          </a:r>
          <a:endParaRPr lang="en-US" sz="2300" kern="1200"/>
        </a:p>
      </dsp:txBody>
      <dsp:txXfrm>
        <a:off x="0" y="0"/>
        <a:ext cx="6318000" cy="841258"/>
      </dsp:txXfrm>
    </dsp:sp>
    <dsp:sp modelId="{938FE506-C519-463D-9EEE-BC88F53FC40E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D40A3-FD41-4E4F-9D1B-D9B03F3B6084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Decision trees can capture non-linear relationships in the dataset</a:t>
          </a:r>
          <a:endParaRPr lang="en-US" sz="2300" kern="1200"/>
        </a:p>
      </dsp:txBody>
      <dsp:txXfrm>
        <a:off x="0" y="841258"/>
        <a:ext cx="6318000" cy="841258"/>
      </dsp:txXfrm>
    </dsp:sp>
    <dsp:sp modelId="{72F9E47C-20C4-4C9A-9950-EF0FCAD2F897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CFD12A-3CA4-4EE4-8572-EA4B4376840D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Decision trees can handle both numerical and categorical data</a:t>
          </a:r>
          <a:endParaRPr lang="en-US" sz="2300" kern="1200"/>
        </a:p>
      </dsp:txBody>
      <dsp:txXfrm>
        <a:off x="0" y="1682516"/>
        <a:ext cx="6318000" cy="841258"/>
      </dsp:txXfrm>
    </dsp:sp>
    <dsp:sp modelId="{B1AA57C4-1DCA-470B-879A-4957B9CD7214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4745B-03E6-4324-841D-9E363AB7A07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Decision trees serve as the building blocks for ensemble learning</a:t>
          </a:r>
          <a:endParaRPr lang="en-US" sz="2300" kern="1200"/>
        </a:p>
      </dsp:txBody>
      <dsp:txXfrm>
        <a:off x="0" y="2523774"/>
        <a:ext cx="6318000" cy="841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D452-5211-4FFA-8BA4-AD7236D7F9C7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F16F2-3802-4B86-A034-16D4C233B6DA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SVMs are less prone to overfitting</a:t>
          </a:r>
          <a:endParaRPr lang="en-US" sz="1900" kern="1200"/>
        </a:p>
      </dsp:txBody>
      <dsp:txXfrm>
        <a:off x="0" y="0"/>
        <a:ext cx="6318000" cy="841258"/>
      </dsp:txXfrm>
    </dsp:sp>
    <dsp:sp modelId="{938FE506-C519-463D-9EEE-BC88F53FC40E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D40A3-FD41-4E4F-9D1B-D9B03F3B6084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SVM performs well in high-dimensional feature spaces</a:t>
          </a:r>
          <a:endParaRPr lang="en-US" sz="1900" kern="1200"/>
        </a:p>
      </dsp:txBody>
      <dsp:txXfrm>
        <a:off x="0" y="841258"/>
        <a:ext cx="6318000" cy="841258"/>
      </dsp:txXfrm>
    </dsp:sp>
    <dsp:sp modelId="{72F9E47C-20C4-4C9A-9950-EF0FCAD2F897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CFD12A-3CA4-4EE4-8572-EA4B4376840D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SVM can effectively model non-linear decision boundaries allowing it to capture complex relationships</a:t>
          </a:r>
          <a:endParaRPr lang="en-US" sz="1900" kern="1200"/>
        </a:p>
      </dsp:txBody>
      <dsp:txXfrm>
        <a:off x="0" y="1682516"/>
        <a:ext cx="6318000" cy="841258"/>
      </dsp:txXfrm>
    </dsp:sp>
    <dsp:sp modelId="{B1AA57C4-1DCA-470B-879A-4957B9CD7214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4745B-03E6-4324-841D-9E363AB7A07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SVM offers flexibility through tuning parameters</a:t>
          </a:r>
          <a:endParaRPr lang="en-US" sz="1900" kern="1200"/>
        </a:p>
      </dsp:txBody>
      <dsp:txXfrm>
        <a:off x="0" y="2523774"/>
        <a:ext cx="6318000" cy="8412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D452-5211-4FFA-8BA4-AD7236D7F9C7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F16F2-3802-4B86-A034-16D4C233B6DA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Random Forest naturally mitigates overfitting</a:t>
          </a:r>
          <a:endParaRPr lang="en-US" sz="1900" kern="1200"/>
        </a:p>
      </dsp:txBody>
      <dsp:txXfrm>
        <a:off x="0" y="0"/>
        <a:ext cx="6318000" cy="841258"/>
      </dsp:txXfrm>
    </dsp:sp>
    <dsp:sp modelId="{FBE00E16-AD94-44DE-A3B8-F1BDB18D2E96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0988C9-376D-4C7C-A0B1-66E978F55BB7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Random Forest leverages ensemble learning that results  in improved accuracy</a:t>
          </a:r>
          <a:endParaRPr lang="en-US" sz="1900" kern="1200"/>
        </a:p>
      </dsp:txBody>
      <dsp:txXfrm>
        <a:off x="0" y="841258"/>
        <a:ext cx="6318000" cy="841258"/>
      </dsp:txXfrm>
    </dsp:sp>
    <dsp:sp modelId="{02D5FC1F-8202-459C-9A88-8A1671B7F1D9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4F967E-C346-4964-8A01-508B1EF2FC4D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Random Forest provides insights into feature importance</a:t>
          </a:r>
          <a:endParaRPr lang="en-US" sz="1900" kern="1200"/>
        </a:p>
      </dsp:txBody>
      <dsp:txXfrm>
        <a:off x="0" y="1682516"/>
        <a:ext cx="6318000" cy="841258"/>
      </dsp:txXfrm>
    </dsp:sp>
    <dsp:sp modelId="{B1AA57C4-1DCA-470B-879A-4957B9CD7214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4745B-03E6-4324-841D-9E363AB7A07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Random Forest can effectively capture non-linear relationships and interaction effects between features</a:t>
          </a:r>
          <a:endParaRPr lang="en-US" sz="1900" kern="1200"/>
        </a:p>
      </dsp:txBody>
      <dsp:txXfrm>
        <a:off x="0" y="2523774"/>
        <a:ext cx="6318000" cy="8412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D452-5211-4FFA-8BA4-AD7236D7F9C7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F16F2-3802-4B86-A034-16D4C233B6DA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Naive Bayes is computationally efficient and has a simple implementation</a:t>
          </a:r>
          <a:endParaRPr lang="en-US" sz="2300" kern="1200"/>
        </a:p>
      </dsp:txBody>
      <dsp:txXfrm>
        <a:off x="0" y="0"/>
        <a:ext cx="6318000" cy="841258"/>
      </dsp:txXfrm>
    </dsp:sp>
    <dsp:sp modelId="{938FE506-C519-463D-9EEE-BC88F53FC40E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D40A3-FD41-4E4F-9D1B-D9B03F3B6084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Naive Bayes performs well in high-dimensional data</a:t>
          </a:r>
          <a:endParaRPr lang="en-US" sz="2300" kern="1200"/>
        </a:p>
      </dsp:txBody>
      <dsp:txXfrm>
        <a:off x="0" y="841258"/>
        <a:ext cx="6318000" cy="841258"/>
      </dsp:txXfrm>
    </dsp:sp>
    <dsp:sp modelId="{72F9E47C-20C4-4C9A-9950-EF0FCAD2F897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CFD12A-3CA4-4EE4-8572-EA4B4376840D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Naive Bayes is robust to irrelevant features</a:t>
          </a:r>
          <a:endParaRPr lang="en-US" sz="2300" kern="1200"/>
        </a:p>
      </dsp:txBody>
      <dsp:txXfrm>
        <a:off x="0" y="1682516"/>
        <a:ext cx="6318000" cy="841258"/>
      </dsp:txXfrm>
    </dsp:sp>
    <dsp:sp modelId="{B1AA57C4-1DCA-470B-879A-4957B9CD7214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4745B-03E6-4324-841D-9E363AB7A07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Naive Bayes models can be trained quickly </a:t>
          </a:r>
          <a:endParaRPr lang="en-US" sz="2300" kern="1200"/>
        </a:p>
      </dsp:txBody>
      <dsp:txXfrm>
        <a:off x="0" y="2523774"/>
        <a:ext cx="6318000" cy="8412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D452-5211-4FFA-8BA4-AD7236D7F9C7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DF16F2-3802-4B86-A034-16D4C233B6DA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MLP adapts to various Activation Functions and Architectures</a:t>
          </a:r>
          <a:endParaRPr lang="en-US" sz="2000" b="0" kern="1200"/>
        </a:p>
      </dsp:txBody>
      <dsp:txXfrm>
        <a:off x="0" y="0"/>
        <a:ext cx="6318000" cy="841258"/>
      </dsp:txXfrm>
    </dsp:sp>
    <dsp:sp modelId="{938FE506-C519-463D-9EEE-BC88F53FC40E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D40A3-FD41-4E4F-9D1B-D9B03F3B6084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MLP can scale to large datasets and accommodate high-dimensional data</a:t>
          </a:r>
          <a:endParaRPr lang="en-US" sz="2000" kern="1200"/>
        </a:p>
      </dsp:txBody>
      <dsp:txXfrm>
        <a:off x="0" y="841258"/>
        <a:ext cx="6318000" cy="841258"/>
      </dsp:txXfrm>
    </dsp:sp>
    <dsp:sp modelId="{72F9E47C-20C4-4C9A-9950-EF0FCAD2F897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CFD12A-3CA4-4EE4-8572-EA4B4376840D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MLPs are capable of learning complex patterns</a:t>
          </a:r>
          <a:endParaRPr lang="en-US" sz="2000" kern="1200"/>
        </a:p>
      </dsp:txBody>
      <dsp:txXfrm>
        <a:off x="0" y="1682516"/>
        <a:ext cx="6318000" cy="841258"/>
      </dsp:txXfrm>
    </dsp:sp>
    <dsp:sp modelId="{B1AA57C4-1DCA-470B-879A-4957B9CD7214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14745B-03E6-4324-841D-9E363AB7A07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MLPs excel at automatically discerning hierarchical data representations using multiple layers of neurons</a:t>
          </a:r>
          <a:endParaRPr lang="en-US" sz="2000" kern="1200"/>
        </a:p>
      </dsp:txBody>
      <dsp:txXfrm>
        <a:off x="0" y="2523774"/>
        <a:ext cx="6318000" cy="8412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FE506-C519-463D-9EEE-BC88F53FC40E}">
      <dsp:nvSpPr>
        <dsp:cNvPr id="0" name=""/>
        <dsp:cNvSpPr/>
      </dsp:nvSpPr>
      <dsp:spPr>
        <a:xfrm>
          <a:off x="0" y="0"/>
          <a:ext cx="631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D40A3-FD41-4E4F-9D1B-D9B03F3B6084}">
      <dsp:nvSpPr>
        <dsp:cNvPr id="0" name=""/>
        <dsp:cNvSpPr/>
      </dsp:nvSpPr>
      <dsp:spPr>
        <a:xfrm>
          <a:off x="0" y="0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err="1"/>
            <a:t>XGBoost</a:t>
          </a:r>
          <a:r>
            <a:rPr lang="en-US" sz="2300" b="0" i="0" kern="1200"/>
            <a:t> is highly efficient and scalable, capable of handling large datasets</a:t>
          </a:r>
          <a:endParaRPr lang="en-US" sz="2300" kern="1200"/>
        </a:p>
      </dsp:txBody>
      <dsp:txXfrm>
        <a:off x="0" y="0"/>
        <a:ext cx="6318000" cy="841258"/>
      </dsp:txXfrm>
    </dsp:sp>
    <dsp:sp modelId="{72F9E47C-20C4-4C9A-9950-EF0FCAD2F897}">
      <dsp:nvSpPr>
        <dsp:cNvPr id="0" name=""/>
        <dsp:cNvSpPr/>
      </dsp:nvSpPr>
      <dsp:spPr>
        <a:xfrm>
          <a:off x="0" y="841258"/>
          <a:ext cx="6318000" cy="0"/>
        </a:xfrm>
        <a:prstGeom prst="line">
          <a:avLst/>
        </a:prstGeom>
        <a:solidFill>
          <a:schemeClr val="accent2">
            <a:hueOff val="-2026668"/>
            <a:satOff val="-5715"/>
            <a:lumOff val="-2418"/>
            <a:alphaOff val="0"/>
          </a:schemeClr>
        </a:solidFill>
        <a:ln w="10795" cap="flat" cmpd="sng" algn="ctr">
          <a:solidFill>
            <a:schemeClr val="accent2">
              <a:hueOff val="-2026668"/>
              <a:satOff val="-5715"/>
              <a:lumOff val="-24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CFD12A-3CA4-4EE4-8572-EA4B4376840D}">
      <dsp:nvSpPr>
        <dsp:cNvPr id="0" name=""/>
        <dsp:cNvSpPr/>
      </dsp:nvSpPr>
      <dsp:spPr>
        <a:xfrm>
          <a:off x="0" y="841258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err="1"/>
            <a:t>XGBoost</a:t>
          </a:r>
          <a:r>
            <a:rPr lang="en-US" sz="2300" b="0" i="0" kern="1200"/>
            <a:t> implements various regularization techniques to prevent overfitting</a:t>
          </a:r>
          <a:endParaRPr lang="en-US" sz="2300" kern="1200"/>
        </a:p>
      </dsp:txBody>
      <dsp:txXfrm>
        <a:off x="0" y="841258"/>
        <a:ext cx="6318000" cy="841258"/>
      </dsp:txXfrm>
    </dsp:sp>
    <dsp:sp modelId="{48FCBD5A-F943-4EBE-87B6-385AC4661B2B}">
      <dsp:nvSpPr>
        <dsp:cNvPr id="0" name=""/>
        <dsp:cNvSpPr/>
      </dsp:nvSpPr>
      <dsp:spPr>
        <a:xfrm>
          <a:off x="0" y="1682516"/>
          <a:ext cx="6318000" cy="0"/>
        </a:xfrm>
        <a:prstGeom prst="line">
          <a:avLst/>
        </a:prstGeom>
        <a:solidFill>
          <a:schemeClr val="accent2">
            <a:hueOff val="-4053335"/>
            <a:satOff val="-11429"/>
            <a:lumOff val="-4837"/>
            <a:alphaOff val="0"/>
          </a:schemeClr>
        </a:solidFill>
        <a:ln w="10795" cap="flat" cmpd="sng" algn="ctr">
          <a:solidFill>
            <a:schemeClr val="accent2">
              <a:hueOff val="-4053335"/>
              <a:satOff val="-11429"/>
              <a:lumOff val="-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655B64-6F66-44E0-9A22-6D2DF35B4EC2}">
      <dsp:nvSpPr>
        <dsp:cNvPr id="0" name=""/>
        <dsp:cNvSpPr/>
      </dsp:nvSpPr>
      <dsp:spPr>
        <a:xfrm>
          <a:off x="0" y="1682516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/>
            <a:t>XGBoost</a:t>
          </a:r>
          <a:r>
            <a:rPr lang="en-IN" sz="2300" kern="1200"/>
            <a:t> stand out for its performance with ensemble learning</a:t>
          </a:r>
          <a:endParaRPr lang="en-US" sz="2300" kern="1200"/>
        </a:p>
      </dsp:txBody>
      <dsp:txXfrm>
        <a:off x="0" y="1682516"/>
        <a:ext cx="6318000" cy="841258"/>
      </dsp:txXfrm>
    </dsp:sp>
    <dsp:sp modelId="{93DC74D6-C798-4382-A10B-EE845147EBF5}">
      <dsp:nvSpPr>
        <dsp:cNvPr id="0" name=""/>
        <dsp:cNvSpPr/>
      </dsp:nvSpPr>
      <dsp:spPr>
        <a:xfrm>
          <a:off x="0" y="2523774"/>
          <a:ext cx="6318000" cy="0"/>
        </a:xfrm>
        <a:prstGeom prst="line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accent2">
              <a:hueOff val="-6080002"/>
              <a:satOff val="-17144"/>
              <a:lumOff val="-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FBFECE-803F-4EBD-82C4-1CEF907A124F}">
      <dsp:nvSpPr>
        <dsp:cNvPr id="0" name=""/>
        <dsp:cNvSpPr/>
      </dsp:nvSpPr>
      <dsp:spPr>
        <a:xfrm>
          <a:off x="0" y="2523774"/>
          <a:ext cx="6318000" cy="841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XGBoost can capture complex relationships</a:t>
          </a:r>
          <a:endParaRPr lang="en-US" sz="2300" kern="1200"/>
        </a:p>
      </dsp:txBody>
      <dsp:txXfrm>
        <a:off x="0" y="2523774"/>
        <a:ext cx="6318000" cy="841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195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3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0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9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50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1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5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57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cslab.hksecurity.net/Datasets/iot-environment-datas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3" y="1686390"/>
            <a:ext cx="6111518" cy="234828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i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 DETECTION IN IoT NETWORKS USING MACHINE LEARNING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65919" y="4113213"/>
            <a:ext cx="1925249" cy="5095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>
                <a:solidFill>
                  <a:srgbClr val="002060">
                    <a:alpha val="60000"/>
                  </a:srgbClr>
                </a:solidFill>
              </a:rPr>
              <a:t>By- Group 4</a:t>
            </a:r>
            <a:endParaRPr lang="en-US">
              <a:solidFill>
                <a:srgbClr val="002060">
                  <a:alpha val="60000"/>
                </a:srgbClr>
              </a:solidFill>
            </a:endParaRPr>
          </a:p>
        </p:txBody>
      </p:sp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3B4BFAFA-9917-F7BC-E548-3656CADF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2" r="18923" b="-1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6A747-C3A5-D032-8387-F4C76796577B}"/>
              </a:ext>
            </a:extLst>
          </p:cNvPr>
          <p:cNvSpPr txBox="1"/>
          <p:nvPr/>
        </p:nvSpPr>
        <p:spPr>
          <a:xfrm>
            <a:off x="400528" y="2117186"/>
            <a:ext cx="4078800" cy="3416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normal traffic flow is usually consistent with minor spikes. However, attacks are concentrated and not distributed, with certain high spikes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242101A5-77CE-F5F4-AA12-1387926B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54" y="911342"/>
            <a:ext cx="7975997" cy="5650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BD9E1-6269-3076-ECC3-11930310A853}"/>
              </a:ext>
            </a:extLst>
          </p:cNvPr>
          <p:cNvSpPr txBox="1"/>
          <p:nvPr/>
        </p:nvSpPr>
        <p:spPr>
          <a:xfrm>
            <a:off x="405318" y="243191"/>
            <a:ext cx="8625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Packet lengths for Attack and Normal Traffic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564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graphs showing different types of attack&#10;&#10;Description automatically generated">
            <a:extLst>
              <a:ext uri="{FF2B5EF4-FFF2-40B4-BE49-F238E27FC236}">
                <a16:creationId xmlns:a16="http://schemas.microsoft.com/office/drawing/2014/main" id="{E1E994CD-6692-0E0F-E780-BA1C205F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9" y="1713512"/>
            <a:ext cx="6943546" cy="4609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67FD0-CA1C-618F-362F-701B4A1E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1" y="335293"/>
            <a:ext cx="4955818" cy="97855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2400" b="1">
                <a:latin typeface="Avenir Next LT Pro"/>
                <a:ea typeface="+mj-lt"/>
                <a:cs typeface="+mj-lt"/>
              </a:rPr>
              <a:t>Average Packet size for Attack &amp; Normal Traffic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094FC-C727-E6B1-B9E6-65BDEBB73170}"/>
              </a:ext>
            </a:extLst>
          </p:cNvPr>
          <p:cNvSpPr txBox="1"/>
          <p:nvPr/>
        </p:nvSpPr>
        <p:spPr>
          <a:xfrm>
            <a:off x="4605647" y="4188095"/>
            <a:ext cx="3391833" cy="203132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The packet sizes for attack traffic are not very large. However, we see the number of packets sent per second is very high in attack traffic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9ABB0-8560-C17F-2AEC-CB5FD3784051}"/>
              </a:ext>
            </a:extLst>
          </p:cNvPr>
          <p:cNvSpPr txBox="1"/>
          <p:nvPr/>
        </p:nvSpPr>
        <p:spPr>
          <a:xfrm>
            <a:off x="7111657" y="329651"/>
            <a:ext cx="493896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pkt_size_avg</a:t>
            </a:r>
            <a:r>
              <a:rPr lang="en-US">
                <a:ea typeface="+mn-lt"/>
                <a:cs typeface="+mn-lt"/>
              </a:rPr>
              <a:t> - The average size of packets in the network flow</a:t>
            </a:r>
            <a:br>
              <a:rPr lang="en-US">
                <a:ea typeface="+mn-lt"/>
                <a:cs typeface="+mn-lt"/>
              </a:rPr>
            </a:br>
            <a:r>
              <a:rPr lang="en-US" b="1" err="1">
                <a:ea typeface="+mn-lt"/>
                <a:cs typeface="+mn-lt"/>
              </a:rPr>
              <a:t>fwd_byts_b_avg</a:t>
            </a:r>
            <a:r>
              <a:rPr lang="en-US">
                <a:ea typeface="+mn-lt"/>
                <a:cs typeface="+mn-lt"/>
              </a:rPr>
              <a:t> - The average number of bytes sent in the forward direction per second</a:t>
            </a:r>
            <a:br>
              <a:rPr lang="en-US">
                <a:ea typeface="+mn-lt"/>
                <a:cs typeface="+mn-lt"/>
              </a:rPr>
            </a:br>
            <a:r>
              <a:rPr lang="en-US" b="1" err="1">
                <a:ea typeface="+mn-lt"/>
                <a:cs typeface="+mn-lt"/>
              </a:rPr>
              <a:t>fwd_pkts_b_avg</a:t>
            </a:r>
            <a:r>
              <a:rPr lang="en-US">
                <a:ea typeface="+mn-lt"/>
                <a:cs typeface="+mn-lt"/>
              </a:rPr>
              <a:t> - The average number of packets sent in the forward direction per second</a:t>
            </a:r>
            <a:br>
              <a:rPr lang="en-US">
                <a:ea typeface="+mn-lt"/>
                <a:cs typeface="+mn-lt"/>
              </a:rPr>
            </a:br>
            <a:r>
              <a:rPr lang="en-US" b="1" err="1">
                <a:ea typeface="+mn-lt"/>
                <a:cs typeface="+mn-lt"/>
              </a:rPr>
              <a:t>bwd_byts_b_avg</a:t>
            </a:r>
            <a:r>
              <a:rPr lang="en-US">
                <a:ea typeface="+mn-lt"/>
                <a:cs typeface="+mn-lt"/>
              </a:rPr>
              <a:t> - The average number of bytes sent in the backward direction per second</a:t>
            </a:r>
            <a:br>
              <a:rPr lang="en-US">
                <a:ea typeface="+mn-lt"/>
                <a:cs typeface="+mn-lt"/>
              </a:rPr>
            </a:br>
            <a:r>
              <a:rPr lang="en-US" b="1" err="1">
                <a:ea typeface="+mn-lt"/>
                <a:cs typeface="+mn-lt"/>
              </a:rPr>
              <a:t>bwd_pkts_b_avg</a:t>
            </a:r>
            <a:r>
              <a:rPr lang="en-US">
                <a:ea typeface="+mn-lt"/>
                <a:cs typeface="+mn-lt"/>
              </a:rPr>
              <a:t> - The average number of packets sent in the backward direction per second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9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graphs with red and gray bars&#10;&#10;Description automatically generated">
            <a:extLst>
              <a:ext uri="{FF2B5EF4-FFF2-40B4-BE49-F238E27FC236}">
                <a16:creationId xmlns:a16="http://schemas.microsoft.com/office/drawing/2014/main" id="{83AD1A45-F8D5-2E18-A56F-BBC12D582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690" y="754047"/>
            <a:ext cx="6939893" cy="4890180"/>
          </a:xfr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995BBAFD-28BA-2C70-A053-E4B4451BEEC6}"/>
              </a:ext>
            </a:extLst>
          </p:cNvPr>
          <p:cNvSpPr txBox="1"/>
          <p:nvPr/>
        </p:nvSpPr>
        <p:spPr>
          <a:xfrm>
            <a:off x="6711779" y="5652137"/>
            <a:ext cx="517187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Attack patterns seem to be flooding the network and creating congestion. Normal traffic is evenly distributed &amp; attack patterns show congestion and possible anomalies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50FDBB-2680-79F7-DA40-D8EF29E4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106" y="4613"/>
            <a:ext cx="6695477" cy="619117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2400" b="1">
                <a:latin typeface="Avenir Next LT Pro"/>
                <a:ea typeface="+mj-lt"/>
                <a:cs typeface="+mj-lt"/>
              </a:rPr>
              <a:t>Inter-arrival time for Attack &amp; Normal Traffic</a:t>
            </a:r>
            <a:endParaRPr lang="en-US" sz="2400" b="1">
              <a:latin typeface="Avenir Next LT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FE0E6-48EE-254C-F78B-CD7B324B68AE}"/>
              </a:ext>
            </a:extLst>
          </p:cNvPr>
          <p:cNvSpPr txBox="1"/>
          <p:nvPr/>
        </p:nvSpPr>
        <p:spPr>
          <a:xfrm>
            <a:off x="356680" y="875489"/>
            <a:ext cx="470170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/>
              <a:t>flow_iat_mean</a:t>
            </a:r>
            <a:r>
              <a:rPr lang="en-US"/>
              <a:t> - The mean time between two packets sent in the flow, considering all packets in both forward and backward directions</a:t>
            </a:r>
            <a:br>
              <a:rPr lang="en-US"/>
            </a:br>
            <a:r>
              <a:rPr lang="en-US" b="1" err="1"/>
              <a:t>flow_iat_std</a:t>
            </a:r>
            <a:r>
              <a:rPr lang="en-US" b="1"/>
              <a:t> </a:t>
            </a:r>
            <a:r>
              <a:rPr lang="en-US"/>
              <a:t>- The standard deviation of the inter-arrival time between packets in the flow, considering all packets in both forward and backward directions</a:t>
            </a:r>
            <a:br>
              <a:rPr lang="en-US"/>
            </a:br>
            <a:r>
              <a:rPr lang="en-US" b="1" err="1"/>
              <a:t>fwd_iat_mean</a:t>
            </a:r>
            <a:r>
              <a:rPr lang="en-US"/>
              <a:t> - The mean time between two packets sent in the forward direction</a:t>
            </a:r>
            <a:br>
              <a:rPr lang="en-US"/>
            </a:br>
            <a:r>
              <a:rPr lang="en-US" b="1" err="1"/>
              <a:t>fwd_iat_std</a:t>
            </a:r>
            <a:r>
              <a:rPr lang="en-US"/>
              <a:t> - The standard deviation of the inter-arrival time between packets in the forward direction</a:t>
            </a:r>
            <a:br>
              <a:rPr lang="en-US"/>
            </a:br>
            <a:r>
              <a:rPr lang="en-US" b="1" err="1"/>
              <a:t>bwd_iat_mean</a:t>
            </a:r>
            <a:r>
              <a:rPr lang="en-US"/>
              <a:t> - The mean time between two packets sent in the backward direction</a:t>
            </a:r>
            <a:br>
              <a:rPr lang="en-US"/>
            </a:br>
            <a:r>
              <a:rPr lang="en-US" b="1" err="1"/>
              <a:t>bwd_iat_std</a:t>
            </a:r>
            <a:r>
              <a:rPr lang="en-US"/>
              <a:t> - The standard deviation of the inter-arrival time between packets in the backward direction</a:t>
            </a:r>
          </a:p>
        </p:txBody>
      </p:sp>
    </p:spTree>
    <p:extLst>
      <p:ext uri="{BB962C8B-B14F-4D97-AF65-F5344CB8AC3E}">
        <p14:creationId xmlns:p14="http://schemas.microsoft.com/office/powerpoint/2010/main" val="173651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a heatmap&#10;&#10;Description automatically generated">
            <a:extLst>
              <a:ext uri="{FF2B5EF4-FFF2-40B4-BE49-F238E27FC236}">
                <a16:creationId xmlns:a16="http://schemas.microsoft.com/office/drawing/2014/main" id="{5D8C3782-1A37-C923-F18D-E3B4C32C5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38" y="2236"/>
            <a:ext cx="6163517" cy="4627556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 descr="A graph showing a heatmap&#10;&#10;Description automatically generated">
            <a:extLst>
              <a:ext uri="{FF2B5EF4-FFF2-40B4-BE49-F238E27FC236}">
                <a16:creationId xmlns:a16="http://schemas.microsoft.com/office/drawing/2014/main" id="{685CEA95-A1AD-5631-E6A0-1551BBC9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74" y="4333"/>
            <a:ext cx="6035055" cy="4632564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CE00639D-FBE3-B6DF-FD9A-5460FA8CC37F}"/>
              </a:ext>
            </a:extLst>
          </p:cNvPr>
          <p:cNvSpPr txBox="1"/>
          <p:nvPr/>
        </p:nvSpPr>
        <p:spPr>
          <a:xfrm>
            <a:off x="1361872" y="5024428"/>
            <a:ext cx="849059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ea typeface="+mn-lt"/>
                <a:cs typeface="+mn-lt"/>
              </a:rPr>
              <a:t>Majority of the traffic is concentrated around few IP addresses and Ports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9593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962A2-548E-796E-4002-80C357FA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423382"/>
            <a:ext cx="4078800" cy="55451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Feature Selection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37D1-4B73-80B9-5FC0-9F316885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11" y="1104900"/>
            <a:ext cx="4205189" cy="4673601"/>
          </a:xfrm>
        </p:spPr>
        <p:txBody>
          <a:bodyPr vert="horz" lIns="91440" tIns="45720" rIns="91440" bIns="45720" rtlCol="0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timestamp related columns as no trend is observed.</a:t>
            </a:r>
          </a:p>
          <a:p>
            <a:pPr marL="359410" indent="-359410">
              <a:lnSpc>
                <a:spcPct val="140000"/>
              </a:lnSpc>
            </a:pP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all the numerical features and analysing the outliers to get patterns.</a:t>
            </a:r>
          </a:p>
          <a:p>
            <a:pPr marL="359410" indent="-359410">
              <a:lnSpc>
                <a:spcPct val="140000"/>
              </a:lnSpc>
            </a:pP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 columns like source and destination </a:t>
            </a:r>
            <a:r>
              <a:rPr lang="en-IN" sz="1600" err="1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port numbers as they do not have any impact.</a:t>
            </a:r>
          </a:p>
          <a:p>
            <a:pPr marL="359410" indent="-359410">
              <a:lnSpc>
                <a:spcPct val="140000"/>
              </a:lnSpc>
            </a:pP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UDP protocol data as their count very minimal and then dropping the protocol related feature.</a:t>
            </a:r>
          </a:p>
          <a:p>
            <a:pPr marL="359410" indent="-359410">
              <a:lnSpc>
                <a:spcPct val="140000"/>
              </a:lnSpc>
            </a:pPr>
            <a:r>
              <a:rPr lang="en-IN" sz="1600">
                <a:solidFill>
                  <a:srgbClr val="00206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 correlation among features using correlation matrix</a:t>
            </a:r>
          </a:p>
          <a:p>
            <a:pPr marL="359410" indent="-359410">
              <a:lnSpc>
                <a:spcPct val="140000"/>
              </a:lnSpc>
            </a:pPr>
            <a:endParaRPr lang="en-IN" sz="1600">
              <a:solidFill>
                <a:srgbClr val="002060">
                  <a:alpha val="6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9670AE-75AF-3E6F-99CE-F3792352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561778"/>
            <a:ext cx="4996212" cy="27104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606893-7743-4B8D-613E-6D382A5C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4141606"/>
            <a:ext cx="4996212" cy="15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A11D8-5787-BD92-8344-825D0E92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4A50AC-C296-4A38-4C38-111B74EA7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854200"/>
            <a:ext cx="3892550" cy="23494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IN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Analysing the matrix to check the relationship among variables</a:t>
            </a:r>
            <a:endParaRPr lang="en-US">
              <a:latin typeface="Times New Roman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IN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All features with coefficient greater than 0.85 are dropped.</a:t>
            </a:r>
          </a:p>
          <a:p>
            <a:pPr marL="359410" indent="-359410">
              <a:lnSpc>
                <a:spcPct val="140000"/>
              </a:lnSpc>
            </a:pPr>
            <a:endParaRPr lang="en-US" b="1">
              <a:solidFill>
                <a:srgbClr val="002060">
                  <a:alpha val="60000"/>
                </a:srgbClr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1EAD45A-933D-3921-368A-6A72F8858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74" r="961" b="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2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6F2B-FC00-4001-B88E-904AE569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Times New Roman"/>
                <a:cs typeface="Times New Roman"/>
              </a:rPr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594D-9976-917C-3B35-5DD801507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59410" indent="-359410">
              <a:buFont typeface="Arial" panose="05000000000000000000" pitchFamily="2" charset="2"/>
              <a:buChar char="•"/>
            </a:pPr>
            <a:r>
              <a:rPr lang="en-US">
                <a:solidFill>
                  <a:srgbClr val="002060"/>
                </a:solidFill>
              </a:rPr>
              <a:t>The following models are chosen</a:t>
            </a: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r>
              <a:rPr lang="en-US" i="0">
                <a:solidFill>
                  <a:srgbClr val="002060"/>
                </a:solidFill>
              </a:rPr>
              <a:t>Logistic Regression</a:t>
            </a:r>
          </a:p>
          <a:p>
            <a:pPr marL="1079500" lvl="2" indent="-359410">
              <a:buClr>
                <a:srgbClr val="8FA3A3"/>
              </a:buClr>
              <a:buFont typeface="Wingdings,Sans-Serif" panose="05000000000000000000" pitchFamily="2" charset="2"/>
              <a:buChar char="§"/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Decision Trees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r>
              <a:rPr lang="en-US" i="0">
                <a:solidFill>
                  <a:srgbClr val="002060"/>
                </a:solidFill>
              </a:rPr>
              <a:t>Random Forest</a:t>
            </a: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r>
              <a:rPr lang="en-US" i="0">
                <a:solidFill>
                  <a:srgbClr val="002060"/>
                </a:solidFill>
              </a:rPr>
              <a:t>Naïve Bayes</a:t>
            </a: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2060"/>
                </a:solidFill>
              </a:rPr>
              <a:t>SVM</a:t>
            </a: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2060"/>
                </a:solidFill>
              </a:rPr>
              <a:t>MLP</a:t>
            </a:r>
            <a:endParaRPr lang="en-US" i="0">
              <a:solidFill>
                <a:srgbClr val="002060"/>
              </a:solidFill>
            </a:endParaRPr>
          </a:p>
          <a:p>
            <a:pPr marL="1079500" lvl="2" indent="-359410">
              <a:buClr>
                <a:srgbClr val="8FA3A3"/>
              </a:buClr>
              <a:buFont typeface="Wingdings,Sans-Serif" panose="05000000000000000000" pitchFamily="2" charset="2"/>
              <a:buChar char="§"/>
            </a:pPr>
            <a:r>
              <a:rPr lang="en-US">
                <a:solidFill>
                  <a:srgbClr val="002060"/>
                </a:solidFill>
                <a:latin typeface="Arial"/>
                <a:cs typeface="Arial"/>
              </a:rPr>
              <a:t>XG Boost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002060"/>
              </a:solidFill>
            </a:endParaRPr>
          </a:p>
          <a:p>
            <a:pPr marL="1079500" lvl="2" indent="-359410">
              <a:buClr>
                <a:srgbClr val="8FA3A3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63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F8E0B-B638-74E7-72E6-1FCCD9D1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002060"/>
                </a:solidFill>
                <a:latin typeface="Times New Roman"/>
                <a:cs typeface="Times New Roman"/>
              </a:rPr>
              <a:t>Modelling Flow</a:t>
            </a:r>
            <a:endParaRPr lang="en-US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61C7B0-F5A7-9D92-79AD-9B13D9C3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88" y="1691893"/>
            <a:ext cx="10048393" cy="51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8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588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Logistic Regression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14">
            <a:extLst>
              <a:ext uri="{FF2B5EF4-FFF2-40B4-BE49-F238E27FC236}">
                <a16:creationId xmlns:a16="http://schemas.microsoft.com/office/drawing/2014/main" id="{8B198A6F-F660-3799-D4D9-882FFA7EB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695260"/>
              </p:ext>
            </p:extLst>
          </p:nvPr>
        </p:nvGraphicFramePr>
        <p:xfrm>
          <a:off x="4868986" y="1295868"/>
          <a:ext cx="6318000" cy="276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 descr="A graph with numbers and squares&#10;&#10;Description automatically generated">
            <a:extLst>
              <a:ext uri="{FF2B5EF4-FFF2-40B4-BE49-F238E27FC236}">
                <a16:creationId xmlns:a16="http://schemas.microsoft.com/office/drawing/2014/main" id="{BFDA3073-F787-F789-9D57-1C9189794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" y="1374390"/>
            <a:ext cx="3886585" cy="23543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A1310F-B10A-4291-7428-3272DC778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39" y="3736493"/>
            <a:ext cx="3175580" cy="1047559"/>
          </a:xfrm>
          <a:prstGeom prst="rect">
            <a:avLst/>
          </a:prstGeom>
        </p:spPr>
      </p:pic>
      <p:pic>
        <p:nvPicPr>
          <p:cNvPr id="19" name="Picture 18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8371D478-062D-88F6-91FA-333F9916F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3" y="73122"/>
            <a:ext cx="3862533" cy="1300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AB8814-044B-857F-0351-02147B9A5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43" y="4791845"/>
            <a:ext cx="3882159" cy="2069523"/>
          </a:xfrm>
          <a:prstGeom prst="rect">
            <a:avLst/>
          </a:prstGeom>
        </p:spPr>
      </p:pic>
      <p:pic>
        <p:nvPicPr>
          <p:cNvPr id="24" name="Picture 23" descr="A close-up of a math problem&#10;&#10;Description automatically generated">
            <a:extLst>
              <a:ext uri="{FF2B5EF4-FFF2-40B4-BE49-F238E27FC236}">
                <a16:creationId xmlns:a16="http://schemas.microsoft.com/office/drawing/2014/main" id="{1E0B4C6D-B6B8-0397-2375-84F1D42254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016" y="5686041"/>
            <a:ext cx="7708515" cy="9815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DB0D40-893E-7871-1795-75C09476FDC2}"/>
              </a:ext>
            </a:extLst>
          </p:cNvPr>
          <p:cNvSpPr txBox="1"/>
          <p:nvPr/>
        </p:nvSpPr>
        <p:spPr>
          <a:xfrm>
            <a:off x="4213860" y="5173980"/>
            <a:ext cx="65552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solidFill>
                  <a:srgbClr val="002060"/>
                </a:solidFill>
                <a:latin typeface="Goudy Old Style"/>
              </a:rPr>
              <a:t>Hyperparameter Tuning using Grid Search – Best Parameters</a:t>
            </a:r>
          </a:p>
        </p:txBody>
      </p:sp>
    </p:spTree>
    <p:extLst>
      <p:ext uri="{BB962C8B-B14F-4D97-AF65-F5344CB8AC3E}">
        <p14:creationId xmlns:p14="http://schemas.microsoft.com/office/powerpoint/2010/main" val="289307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Decision Trees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14">
            <a:extLst>
              <a:ext uri="{FF2B5EF4-FFF2-40B4-BE49-F238E27FC236}">
                <a16:creationId xmlns:a16="http://schemas.microsoft.com/office/drawing/2014/main" id="{69DB1F1E-F67E-07E8-4167-4D7578A82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646400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8" name="Picture 107">
            <a:extLst>
              <a:ext uri="{FF2B5EF4-FFF2-40B4-BE49-F238E27FC236}">
                <a16:creationId xmlns:a16="http://schemas.microsoft.com/office/drawing/2014/main" id="{65453ACF-5B4A-8BDD-13BB-81338964A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" y="-2021"/>
            <a:ext cx="3877156" cy="156652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E2A87CB-2AD5-2B72-0ECD-77A9B271A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51" y="3887835"/>
            <a:ext cx="3041074" cy="883420"/>
          </a:xfrm>
          <a:prstGeom prst="rect">
            <a:avLst/>
          </a:prstGeom>
        </p:spPr>
      </p:pic>
      <p:pic>
        <p:nvPicPr>
          <p:cNvPr id="119" name="Picture 118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5F593E21-0A38-D35C-6471-A7215767F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" y="1600103"/>
            <a:ext cx="3891397" cy="2249247"/>
          </a:xfrm>
          <a:prstGeom prst="rect">
            <a:avLst/>
          </a:prstGeom>
        </p:spPr>
      </p:pic>
      <p:pic>
        <p:nvPicPr>
          <p:cNvPr id="120" name="Picture 119" descr="A graph of a tree&#10;&#10;Description automatically generated">
            <a:extLst>
              <a:ext uri="{FF2B5EF4-FFF2-40B4-BE49-F238E27FC236}">
                <a16:creationId xmlns:a16="http://schemas.microsoft.com/office/drawing/2014/main" id="{81A2C530-6BDF-942C-9008-A19BA505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" y="4772410"/>
            <a:ext cx="3870807" cy="209299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98309FE-B891-7709-5BF4-662038A4816F}"/>
              </a:ext>
            </a:extLst>
          </p:cNvPr>
          <p:cNvSpPr txBox="1"/>
          <p:nvPr/>
        </p:nvSpPr>
        <p:spPr>
          <a:xfrm>
            <a:off x="4213860" y="5288280"/>
            <a:ext cx="6355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Goudy Old Style"/>
              </a:rPr>
              <a:t>Hyperparameter Tuning using Grid Search – Skipped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E475CC-FACA-F238-A932-2143E05D56DE}"/>
              </a:ext>
            </a:extLst>
          </p:cNvPr>
          <p:cNvSpPr txBox="1"/>
          <p:nvPr/>
        </p:nvSpPr>
        <p:spPr>
          <a:xfrm>
            <a:off x="4213860" y="5814060"/>
            <a:ext cx="635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rgbClr val="0070C0"/>
                </a:solidFill>
                <a:latin typeface="Goudy Old Style"/>
              </a:rPr>
              <a:t>Baseline Model performed well, so we did not perform Hyperparameter tuning for this classifier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4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A20E5-C9EF-430D-496F-F928ABBE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 sz="4800">
                <a:solidFill>
                  <a:srgbClr val="002060"/>
                </a:solidFill>
              </a:rPr>
              <a:t>What is IoT?</a:t>
            </a:r>
            <a:endParaRPr lang="en-US" sz="480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FF095-99F6-8824-3E71-8677BDCC2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2" r="2937" b="-1"/>
          <a:stretch/>
        </p:blipFill>
        <p:spPr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EA826-4FC9-06A7-3896-C346D168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The Internet of Things (IoT) refers to the interconnection of devices , electronics, software, sensors, and network connectivity, enabling them to collect and exchange data.</a:t>
            </a: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IoT allows these devices to communicate and interact with each other, as well as with centralized systems and applications, creating a vast network of connected "things."</a:t>
            </a:r>
          </a:p>
        </p:txBody>
      </p:sp>
    </p:spTree>
    <p:extLst>
      <p:ext uri="{BB962C8B-B14F-4D97-AF65-F5344CB8AC3E}">
        <p14:creationId xmlns:p14="http://schemas.microsoft.com/office/powerpoint/2010/main" val="427171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SVM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14">
            <a:extLst>
              <a:ext uri="{FF2B5EF4-FFF2-40B4-BE49-F238E27FC236}">
                <a16:creationId xmlns:a16="http://schemas.microsoft.com/office/drawing/2014/main" id="{8B198A6F-F660-3799-D4D9-882FFA7EB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426416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 descr="A screenshot of a graph&#10;&#10;Description automatically generated">
            <a:extLst>
              <a:ext uri="{FF2B5EF4-FFF2-40B4-BE49-F238E27FC236}">
                <a16:creationId xmlns:a16="http://schemas.microsoft.com/office/drawing/2014/main" id="{B788D29B-D094-0862-948B-56E466ADD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" y="-2021"/>
            <a:ext cx="3886009" cy="14202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6D9B939-960F-27F8-9423-DCB55197D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08" y="3809038"/>
            <a:ext cx="2891561" cy="879381"/>
          </a:xfrm>
          <a:prstGeom prst="rect">
            <a:avLst/>
          </a:prstGeom>
        </p:spPr>
      </p:pic>
      <p:pic>
        <p:nvPicPr>
          <p:cNvPr id="40" name="Picture 3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FADAA49-22BF-5CFE-D4F7-D26B40541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3" y="1412106"/>
            <a:ext cx="3864266" cy="2232699"/>
          </a:xfrm>
          <a:prstGeom prst="rect">
            <a:avLst/>
          </a:prstGeom>
        </p:spPr>
      </p:pic>
      <p:pic>
        <p:nvPicPr>
          <p:cNvPr id="41" name="Picture 40" descr="A graph with a line&#10;&#10;Description automatically generated">
            <a:extLst>
              <a:ext uri="{FF2B5EF4-FFF2-40B4-BE49-F238E27FC236}">
                <a16:creationId xmlns:a16="http://schemas.microsoft.com/office/drawing/2014/main" id="{03492B73-7FD7-DBB8-4C9A-5FBA82D71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" y="4807239"/>
            <a:ext cx="3877733" cy="205412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4DA8-EED9-0691-DECD-1C5EAC078951}"/>
              </a:ext>
            </a:extLst>
          </p:cNvPr>
          <p:cNvSpPr txBox="1"/>
          <p:nvPr/>
        </p:nvSpPr>
        <p:spPr>
          <a:xfrm>
            <a:off x="4213860" y="5288280"/>
            <a:ext cx="67245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solidFill>
                  <a:srgbClr val="002060"/>
                </a:solidFill>
                <a:latin typeface="Goudy Old Style"/>
              </a:rPr>
              <a:t>Hyperparameter Tuning using Grid Search – Best Parameters</a:t>
            </a:r>
          </a:p>
        </p:txBody>
      </p:sp>
      <p:pic>
        <p:nvPicPr>
          <p:cNvPr id="53" name="Picture 52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EF3BB564-7A2E-9781-5B00-7530ECB43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700" y="5830621"/>
            <a:ext cx="7909560" cy="7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6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Random Forest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14">
            <a:extLst>
              <a:ext uri="{FF2B5EF4-FFF2-40B4-BE49-F238E27FC236}">
                <a16:creationId xmlns:a16="http://schemas.microsoft.com/office/drawing/2014/main" id="{8B198A6F-F660-3799-D4D9-882FFA7EB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569498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05BED1DF-7359-65F3-4C04-3C59EF3CD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" y="2020"/>
            <a:ext cx="3881582" cy="14352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09AD9C-B733-CE88-B68B-0FF0A908F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" y="3905442"/>
            <a:ext cx="2794386" cy="848207"/>
          </a:xfrm>
          <a:prstGeom prst="rect">
            <a:avLst/>
          </a:prstGeom>
        </p:spPr>
      </p:pic>
      <p:pic>
        <p:nvPicPr>
          <p:cNvPr id="40" name="Picture 3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A300196-4019-60E0-DF29-1BA7E3CBE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" y="1444720"/>
            <a:ext cx="3852529" cy="2329105"/>
          </a:xfrm>
          <a:prstGeom prst="rect">
            <a:avLst/>
          </a:prstGeom>
        </p:spPr>
      </p:pic>
      <p:pic>
        <p:nvPicPr>
          <p:cNvPr id="41" name="Picture 40" descr="A graph with a line&#10;&#10;Description automatically generated">
            <a:extLst>
              <a:ext uri="{FF2B5EF4-FFF2-40B4-BE49-F238E27FC236}">
                <a16:creationId xmlns:a16="http://schemas.microsoft.com/office/drawing/2014/main" id="{E571EC69-5046-5F20-E21B-AEC546E20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60" y="4762884"/>
            <a:ext cx="3867536" cy="209665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298B98C-6672-4266-8057-58D50EB20E9F}"/>
              </a:ext>
            </a:extLst>
          </p:cNvPr>
          <p:cNvSpPr txBox="1"/>
          <p:nvPr/>
        </p:nvSpPr>
        <p:spPr>
          <a:xfrm>
            <a:off x="4213860" y="5288280"/>
            <a:ext cx="6355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Goudy Old Style"/>
              </a:rPr>
              <a:t>Hyperparameter Tuning using Grid Search – Skipped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CCB456-2811-26C6-723F-097CBFE9F1D5}"/>
              </a:ext>
            </a:extLst>
          </p:cNvPr>
          <p:cNvSpPr txBox="1"/>
          <p:nvPr/>
        </p:nvSpPr>
        <p:spPr>
          <a:xfrm>
            <a:off x="4213860" y="5814060"/>
            <a:ext cx="635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rgbClr val="0070C0"/>
                </a:solidFill>
                <a:latin typeface="Goudy Old Style"/>
              </a:rPr>
              <a:t>Baseline Model performed well, so we did not perform Hyperparameter tuning for this classifier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0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Naïve Bayes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14">
            <a:extLst>
              <a:ext uri="{FF2B5EF4-FFF2-40B4-BE49-F238E27FC236}">
                <a16:creationId xmlns:a16="http://schemas.microsoft.com/office/drawing/2014/main" id="{8B198A6F-F660-3799-D4D9-882FFA7EB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568194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1" name="Picture 100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5366DF36-EC20-4885-509E-6A630D26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" y="1489074"/>
            <a:ext cx="3848487" cy="2271185"/>
          </a:xfrm>
          <a:prstGeom prst="rect">
            <a:avLst/>
          </a:prstGeom>
        </p:spPr>
      </p:pic>
      <p:pic>
        <p:nvPicPr>
          <p:cNvPr id="120" name="Picture 119" descr="A graph with a line&#10;&#10;Description automatically generated">
            <a:extLst>
              <a:ext uri="{FF2B5EF4-FFF2-40B4-BE49-F238E27FC236}">
                <a16:creationId xmlns:a16="http://schemas.microsoft.com/office/drawing/2014/main" id="{C8B1E4F2-34A0-31F3-96AB-982D7E723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56" y="4672349"/>
            <a:ext cx="3894282" cy="218536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E2D938A4-FF3E-1E9D-986C-62E478A70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54" y="3770939"/>
            <a:ext cx="2629862" cy="894002"/>
          </a:xfrm>
          <a:prstGeom prst="rect">
            <a:avLst/>
          </a:prstGeom>
        </p:spPr>
      </p:pic>
      <p:pic>
        <p:nvPicPr>
          <p:cNvPr id="122" name="Picture 121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5D5E53D6-B715-7C60-174D-61B4D8414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" y="1636"/>
            <a:ext cx="3879080" cy="1482244"/>
          </a:xfrm>
          <a:prstGeom prst="rect">
            <a:avLst/>
          </a:prstGeom>
        </p:spPr>
      </p:pic>
      <p:pic>
        <p:nvPicPr>
          <p:cNvPr id="123" name="Picture 122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18970A85-9476-210A-9A80-9899F171A0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0243" y="5725333"/>
            <a:ext cx="6991350" cy="89535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0E4384C-21DE-FDE6-9B81-534525538E2A}"/>
              </a:ext>
            </a:extLst>
          </p:cNvPr>
          <p:cNvSpPr txBox="1"/>
          <p:nvPr/>
        </p:nvSpPr>
        <p:spPr>
          <a:xfrm>
            <a:off x="4213860" y="5288280"/>
            <a:ext cx="67245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Goudy Old Style"/>
              </a:rPr>
              <a:t>Hyperparameter Tuning using Grid Search – Best Parameters</a:t>
            </a:r>
          </a:p>
        </p:txBody>
      </p:sp>
    </p:spTree>
    <p:extLst>
      <p:ext uri="{BB962C8B-B14F-4D97-AF65-F5344CB8AC3E}">
        <p14:creationId xmlns:p14="http://schemas.microsoft.com/office/powerpoint/2010/main" val="397823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MLP (Multi-Layer Perceptron)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A1D234E-DB4E-74A2-562F-B6440C47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" y="1384589"/>
            <a:ext cx="3871962" cy="2226157"/>
          </a:xfrm>
          <a:prstGeom prst="rect">
            <a:avLst/>
          </a:prstGeom>
        </p:spPr>
      </p:pic>
      <p:graphicFrame>
        <p:nvGraphicFramePr>
          <p:cNvPr id="4" name="Content Placeholder 14">
            <a:extLst>
              <a:ext uri="{FF2B5EF4-FFF2-40B4-BE49-F238E27FC236}">
                <a16:creationId xmlns:a16="http://schemas.microsoft.com/office/drawing/2014/main" id="{A6A9AEA8-065A-8486-4DF8-B87014D3B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878136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40D8FFAA-EC93-8172-673B-6B07ABF37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" y="4739795"/>
            <a:ext cx="3874847" cy="2119745"/>
          </a:xfrm>
          <a:prstGeom prst="rect">
            <a:avLst/>
          </a:prstGeom>
        </p:spPr>
      </p:pic>
      <p:pic>
        <p:nvPicPr>
          <p:cNvPr id="45" name="Picture 44" descr="A group of numbers with black text&#10;&#10;Description automatically generated">
            <a:extLst>
              <a:ext uri="{FF2B5EF4-FFF2-40B4-BE49-F238E27FC236}">
                <a16:creationId xmlns:a16="http://schemas.microsoft.com/office/drawing/2014/main" id="{CCB08EA2-23C2-8EA9-D8D9-3303E26B1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55" y="-576"/>
            <a:ext cx="3751503" cy="138660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38E75F3-BD79-B7EE-2B18-3EBC76A35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46" y="3764684"/>
            <a:ext cx="2791884" cy="81414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FEC8D32-5C92-7F00-F0F6-579B7AFCDCC1}"/>
              </a:ext>
            </a:extLst>
          </p:cNvPr>
          <p:cNvSpPr txBox="1"/>
          <p:nvPr/>
        </p:nvSpPr>
        <p:spPr>
          <a:xfrm>
            <a:off x="4213860" y="5288280"/>
            <a:ext cx="6355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Goudy Old Style"/>
              </a:rPr>
              <a:t>Hyperparameter Tuning using Grid Search – Skipped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C1A2B34-BC88-70EA-B037-664B9B62DAB3}"/>
              </a:ext>
            </a:extLst>
          </p:cNvPr>
          <p:cNvSpPr txBox="1"/>
          <p:nvPr/>
        </p:nvSpPr>
        <p:spPr>
          <a:xfrm>
            <a:off x="4213860" y="5814060"/>
            <a:ext cx="635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rgbClr val="0070C0"/>
                </a:solidFill>
                <a:latin typeface="Goudy Old Style"/>
              </a:rPr>
              <a:t>Baseline Model performed well, so we did not perform Hyperparameter tuning for this classifier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2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D5C8-3559-01A8-FA19-F9C39664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9"/>
            <a:ext cx="6317998" cy="64611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 err="1">
                <a:solidFill>
                  <a:srgbClr val="002060"/>
                </a:solidFill>
              </a:rPr>
              <a:t>XGBoost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A4A8E2-912D-4A3D-AEA6-07D6791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ontent Placeholder 14">
            <a:extLst>
              <a:ext uri="{FF2B5EF4-FFF2-40B4-BE49-F238E27FC236}">
                <a16:creationId xmlns:a16="http://schemas.microsoft.com/office/drawing/2014/main" id="{C297685D-652B-7595-1ED6-F68885CDE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081191"/>
              </p:ext>
            </p:extLst>
          </p:nvPr>
        </p:nvGraphicFramePr>
        <p:xfrm>
          <a:off x="4868985" y="1041401"/>
          <a:ext cx="6318000" cy="336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0" name="Picture 99">
            <a:extLst>
              <a:ext uri="{FF2B5EF4-FFF2-40B4-BE49-F238E27FC236}">
                <a16:creationId xmlns:a16="http://schemas.microsoft.com/office/drawing/2014/main" id="{36245594-DE63-88B7-C6F8-AACE86F7B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1" y="1627234"/>
            <a:ext cx="3875618" cy="2187288"/>
          </a:xfrm>
          <a:prstGeom prst="rect">
            <a:avLst/>
          </a:prstGeom>
        </p:spPr>
      </p:pic>
      <p:pic>
        <p:nvPicPr>
          <p:cNvPr id="56" name="Picture 55" descr="A graph with a line&#10;&#10;Description automatically generated">
            <a:extLst>
              <a:ext uri="{FF2B5EF4-FFF2-40B4-BE49-F238E27FC236}">
                <a16:creationId xmlns:a16="http://schemas.microsoft.com/office/drawing/2014/main" id="{C89493AB-2A85-BCCA-9BC5-3AD1AF830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" y="4779722"/>
            <a:ext cx="3867150" cy="207837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D90972A-B14F-B72E-6BAA-2884BC82C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" y="1636"/>
            <a:ext cx="3863686" cy="159769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3D49C89-55BC-3FF2-A155-8B2DE65CC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341" y="3826262"/>
            <a:ext cx="2994892" cy="9142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5B4611F-6FF3-AD10-6764-A9469C5CCC31}"/>
              </a:ext>
            </a:extLst>
          </p:cNvPr>
          <p:cNvSpPr txBox="1"/>
          <p:nvPr/>
        </p:nvSpPr>
        <p:spPr>
          <a:xfrm>
            <a:off x="4213860" y="5288280"/>
            <a:ext cx="63550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>
                <a:latin typeface="Goudy Old Style"/>
              </a:rPr>
              <a:t>Hyperparameter Tuning using Grid Search – Skipped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9E6D60A-B12C-059A-EDA3-DD49CD979AFB}"/>
              </a:ext>
            </a:extLst>
          </p:cNvPr>
          <p:cNvSpPr txBox="1"/>
          <p:nvPr/>
        </p:nvSpPr>
        <p:spPr>
          <a:xfrm>
            <a:off x="4213860" y="5814060"/>
            <a:ext cx="635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rgbClr val="0070C0"/>
                </a:solidFill>
                <a:latin typeface="Goudy Old Style"/>
              </a:rPr>
              <a:t>Baseline Model performed well, so we did not perform Hyperparameter tuning for this classifier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6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CECD-E311-2564-772F-D6ECDE0D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8" y="394827"/>
            <a:ext cx="10213200" cy="473987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002060"/>
                </a:solidFill>
                <a:latin typeface="Times New Roman"/>
                <a:cs typeface="Times New Roman"/>
              </a:rPr>
              <a:t>Model Comparison – Evaluation Metrics</a:t>
            </a:r>
            <a:endParaRPr lang="en-US" sz="3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05296F39-DF55-CE2A-DEE4-357070AF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7" y="1362363"/>
            <a:ext cx="8935099" cy="5495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648EF-3B28-EC86-BA6E-3A1F19D89F30}"/>
              </a:ext>
            </a:extLst>
          </p:cNvPr>
          <p:cNvSpPr txBox="1"/>
          <p:nvPr/>
        </p:nvSpPr>
        <p:spPr>
          <a:xfrm>
            <a:off x="9098741" y="1637068"/>
            <a:ext cx="2933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Baseline - Best Performing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0B9FC-47E6-F054-422D-97A143E50ABE}"/>
              </a:ext>
            </a:extLst>
          </p:cNvPr>
          <p:cNvSpPr txBox="1"/>
          <p:nvPr/>
        </p:nvSpPr>
        <p:spPr>
          <a:xfrm>
            <a:off x="9206883" y="333779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Tuned - Best Performing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4944B-C053-30FA-3663-BF6073FE81D6}"/>
              </a:ext>
            </a:extLst>
          </p:cNvPr>
          <p:cNvSpPr txBox="1"/>
          <p:nvPr/>
        </p:nvSpPr>
        <p:spPr>
          <a:xfrm>
            <a:off x="9206882" y="5082769"/>
            <a:ext cx="28803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Overall - Best Performing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7EB09-1258-A590-7A9E-0A5CDBF73DC5}"/>
              </a:ext>
            </a:extLst>
          </p:cNvPr>
          <p:cNvSpPr txBox="1"/>
          <p:nvPr/>
        </p:nvSpPr>
        <p:spPr>
          <a:xfrm>
            <a:off x="9197340" y="219456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/>
              <a:t>XGBoost</a:t>
            </a:r>
          </a:p>
          <a:p>
            <a:pPr algn="ctr"/>
            <a:r>
              <a:rPr lang="en-US" b="1"/>
              <a:t>99.8 %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DA97E-F21D-447A-A0E4-38FE813120BF}"/>
              </a:ext>
            </a:extLst>
          </p:cNvPr>
          <p:cNvSpPr txBox="1"/>
          <p:nvPr/>
        </p:nvSpPr>
        <p:spPr>
          <a:xfrm>
            <a:off x="9288780" y="56311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/>
              <a:t>XGBoost</a:t>
            </a:r>
          </a:p>
          <a:p>
            <a:pPr algn="ctr"/>
            <a:r>
              <a:rPr lang="en-US" b="1"/>
              <a:t>99.8 %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BF32D-8DD7-0F34-92F0-C625C307A9F7}"/>
              </a:ext>
            </a:extLst>
          </p:cNvPr>
          <p:cNvSpPr txBox="1"/>
          <p:nvPr/>
        </p:nvSpPr>
        <p:spPr>
          <a:xfrm>
            <a:off x="9197340" y="39166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Logistic Regression</a:t>
            </a:r>
          </a:p>
          <a:p>
            <a:pPr algn="ctr"/>
            <a:r>
              <a:rPr lang="en-US" b="1"/>
              <a:t>97.9 % Accuracy</a:t>
            </a:r>
          </a:p>
        </p:txBody>
      </p:sp>
    </p:spTree>
    <p:extLst>
      <p:ext uri="{BB962C8B-B14F-4D97-AF65-F5344CB8AC3E}">
        <p14:creationId xmlns:p14="http://schemas.microsoft.com/office/powerpoint/2010/main" val="231107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80BD-B690-0EFB-5BB4-7F707E9B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8129"/>
            <a:ext cx="10213200" cy="533716"/>
          </a:xfrm>
        </p:spPr>
        <p:txBody>
          <a:bodyPr>
            <a:normAutofit fontScale="90000"/>
          </a:bodyPr>
          <a:lstStyle/>
          <a:p>
            <a:r>
              <a:rPr lang="en-US"/>
              <a:t>Feature Importance – Top 3 Models (&gt; 99% Accuracy)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12B4F82-EE69-C6D3-E38B-76E4D316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6750" y="2063958"/>
            <a:ext cx="4677940" cy="3804767"/>
          </a:xfrm>
          <a:prstGeom prst="rect">
            <a:avLst/>
          </a:prstGeom>
        </p:spPr>
      </p:pic>
      <p:pic>
        <p:nvPicPr>
          <p:cNvPr id="5" name="Picture 4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DBDF2D51-F573-814F-E2DF-B1F5351D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2380" y="2130329"/>
            <a:ext cx="4655712" cy="367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B93EE-DACE-AED0-0E44-CE823000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4483" y="2072047"/>
            <a:ext cx="4649659" cy="38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7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9264-4FCB-B1EC-32A6-A38DC824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sz="3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009B-D725-5562-B3B1-B523AD124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IN">
                <a:solidFill>
                  <a:schemeClr val="tx1"/>
                </a:solidFill>
              </a:rPr>
              <a:t>Performed feature engineering on dataset which resulted in </a:t>
            </a:r>
            <a:r>
              <a:rPr lang="en-US">
                <a:solidFill>
                  <a:schemeClr val="tx1"/>
                </a:solidFill>
              </a:rPr>
              <a:t>selecting the top 20 features, we aimed to enhance model performance and accuracy.</a:t>
            </a:r>
          </a:p>
          <a:p>
            <a:pPr marL="359410" indent="-359410"/>
            <a:r>
              <a:rPr lang="en-US">
                <a:solidFill>
                  <a:schemeClr val="tx1"/>
                </a:solidFill>
              </a:rPr>
              <a:t>Initial assessment of base models revealed satisfactory performance. Few models were hyperparameter tuned to obtain optimal results.</a:t>
            </a:r>
          </a:p>
          <a:p>
            <a:pPr marL="359410" indent="-359410"/>
            <a:r>
              <a:rPr lang="en-US">
                <a:solidFill>
                  <a:schemeClr val="tx1"/>
                </a:solidFill>
              </a:rPr>
              <a:t>Ensemble methods </a:t>
            </a:r>
            <a:r>
              <a:rPr lang="en-US" err="1">
                <a:solidFill>
                  <a:schemeClr val="tx1"/>
                </a:solidFill>
              </a:rPr>
              <a:t>i.e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XGBoost</a:t>
            </a:r>
            <a:r>
              <a:rPr lang="en-US">
                <a:solidFill>
                  <a:schemeClr val="tx1"/>
                </a:solidFill>
              </a:rPr>
              <a:t> and Random Forest outperformed other models</a:t>
            </a:r>
          </a:p>
          <a:p>
            <a:pPr marL="359410" indent="-359410"/>
            <a:r>
              <a:rPr lang="en-US">
                <a:solidFill>
                  <a:schemeClr val="tx1"/>
                </a:solidFill>
              </a:rPr>
              <a:t>Naive Bayes exhibited relatively lower performance compared to other models.</a:t>
            </a:r>
          </a:p>
        </p:txBody>
      </p:sp>
    </p:spTree>
    <p:extLst>
      <p:ext uri="{BB962C8B-B14F-4D97-AF65-F5344CB8AC3E}">
        <p14:creationId xmlns:p14="http://schemas.microsoft.com/office/powerpoint/2010/main" val="162179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9950B-14F8-49B4-73A1-4D2CAABB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8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ED822D-7562-43BC-A300-9D43D8263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>
            <a:off x="9286248" y="3861832"/>
            <a:ext cx="1785984" cy="2211229"/>
            <a:chOff x="3125006" y="3171595"/>
            <a:chExt cx="1785984" cy="221122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8C91660-E81E-4AAD-B70B-605E5E422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94AEDB-F6EE-45F1-9F46-64DBFF493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B1E50E8-4E3B-4B94-8730-E3D19EDA4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30">
                <a:extLst>
                  <a:ext uri="{FF2B5EF4-FFF2-40B4-BE49-F238E27FC236}">
                    <a16:creationId xmlns:a16="http://schemas.microsoft.com/office/drawing/2014/main" id="{26410BD7-35AF-4199-9AC4-98CEC7E5A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E5036267-609C-410F-9B65-FDD5A2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64022BE-FC1A-442A-AECD-D1D3476BC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DF8A574-060D-4A44-AA43-D2E14254B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0E512AF-C8D4-473B-A1AC-F44B9478C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0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86D9F-8507-6923-3DE5-52417F84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 Importance of Identifying Intrusions in IoT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210A-3928-D792-3AFA-2B7BA2253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Data Privacy and Security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Network Integrity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Prevention of Malicious Activities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Protection Against Physical Damage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Compliance Requirements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Maintaining Trust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solidFill>
                  <a:srgbClr val="002060">
                    <a:alpha val="60000"/>
                  </a:srgbClr>
                </a:solidFill>
                <a:latin typeface="Times New Roman"/>
                <a:cs typeface="Times New Roman"/>
              </a:rPr>
              <a:t>Cost Savings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5A472C-83CE-3194-1266-0A85121C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5201"/>
            <a:ext cx="6096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4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5F93-99CE-2025-E725-4FDC09A0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2060"/>
                </a:solidFill>
              </a:rPr>
              <a:t>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7CD90-4D3D-F442-EB3B-FE12A4011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367255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40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C889A-CDE9-213A-7A09-0149EF14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>
                <a:solidFill>
                  <a:srgbClr val="002060"/>
                </a:solidFill>
              </a:rPr>
              <a:t>Objective</a:t>
            </a:r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C6EF-B83B-ABB9-B363-3218699B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4078800" cy="2901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600">
                <a:solidFill>
                  <a:srgbClr val="002060">
                    <a:alpha val="60000"/>
                  </a:srgbClr>
                </a:solidFill>
              </a:rPr>
              <a:t>The main objective of this presentation is to outline the development and deployment of a machine learning model specifically tailored for classifying network packets within IoT environments either as normal or malicious packet.</a:t>
            </a:r>
            <a:endParaRPr lang="en-US">
              <a:solidFill>
                <a:srgbClr val="002060">
                  <a:alpha val="60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0E1DF-920E-C449-E913-26AC8FFC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1191"/>
            <a:ext cx="6096000" cy="33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F8E0B-B638-74E7-72E6-1FCCD9D1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002060"/>
                </a:solidFill>
                <a:latin typeface="Times New Roman"/>
                <a:cs typeface="Times New Roman"/>
              </a:rPr>
              <a:t>Pre-processing &amp; Transformation 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4DE03C-533B-C5B1-F68D-F3DE3100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2" y="2845213"/>
            <a:ext cx="11167213" cy="40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6C2E-F9B0-2946-16D4-29E8C392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Times New Roman"/>
                <a:cs typeface="Times New Roman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89D4-0893-4E95-DC60-A0C9DAEBC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1600" err="1">
                <a:solidFill>
                  <a:srgbClr val="002060"/>
                </a:solidFill>
                <a:latin typeface="Times New Roman"/>
                <a:cs typeface="Times New Roman"/>
              </a:rPr>
              <a:t>Source: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IoT Environment Dataset (</a:t>
            </a:r>
            <a:r>
              <a:rPr lang="en-US" sz="1600">
                <a:solidFill>
                  <a:srgbClr val="002060"/>
                </a:solidFill>
                <a:latin typeface="Times New Roman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https://ocslab.hksecurity.net/Datasets/iot-environment-dataset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) consists a collection of network traffic data from IoT environments.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Data obtained is in Packet Capture (PCAP) format.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The packets encompass instances of both attack and regular network traffic from IoT networks.</a:t>
            </a: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The obtained </a:t>
            </a:r>
            <a:r>
              <a:rPr lang="en-US" sz="1600" err="1">
                <a:solidFill>
                  <a:srgbClr val="002060"/>
                </a:solidFill>
                <a:latin typeface="Times New Roman"/>
                <a:cs typeface="Times New Roman"/>
              </a:rPr>
              <a:t>Pcap</a:t>
            </a:r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 files are </a:t>
            </a:r>
            <a:r>
              <a:rPr lang="en-US" sz="1600" err="1">
                <a:solidFill>
                  <a:srgbClr val="002060"/>
                </a:solidFill>
                <a:latin typeface="Times New Roman"/>
                <a:cs typeface="Times New Roman"/>
              </a:rPr>
              <a:t>filtererd</a:t>
            </a:r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 to separate normal instances and attack instances using </a:t>
            </a:r>
            <a:r>
              <a:rPr lang="en-US" sz="1600" err="1">
                <a:solidFill>
                  <a:srgbClr val="002060"/>
                </a:solidFill>
                <a:latin typeface="Times New Roman"/>
                <a:cs typeface="Times New Roman"/>
              </a:rPr>
              <a:t>wireshark</a:t>
            </a:r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.</a:t>
            </a: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These filtered </a:t>
            </a:r>
            <a:r>
              <a:rPr lang="en-US" sz="1600" err="1">
                <a:solidFill>
                  <a:srgbClr val="002060"/>
                </a:solidFill>
                <a:latin typeface="Times New Roman"/>
                <a:cs typeface="Times New Roman"/>
              </a:rPr>
              <a:t>Pcap</a:t>
            </a:r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 files are saved.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55DB-2E8E-BC74-B25C-D1FC2A4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Times New Roman"/>
                <a:cs typeface="Times New Roman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76A0-073A-EB0E-07F5-18B692CDA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6003"/>
            <a:ext cx="10213200" cy="43309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Filtered and saved separate 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Pcap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files containing both normal and malicious network traffic.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Employed 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CICFlowMeter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to extract additional features from the filtered 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pcap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files, enriching the dataset's descriptive capabilities.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Utilized 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CICFlowMeter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to extract features from both normal and malicious </a:t>
            </a:r>
            <a:r>
              <a:rPr lang="en-US" sz="1600" err="1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pcap</a:t>
            </a:r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 files, capturing unique characteristics of each traffic type.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Converted extracted features from both types of traffic into CSV format for compatibility and uniformity in subsequent analysis.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Merged feature-rich CSV files from both normal and malicious traffic to create a unified dataset for comprehensive analysis.</a:t>
            </a:r>
            <a:endParaRPr lang="en-US" sz="160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9410" indent="-359410"/>
            <a:r>
              <a:rPr lang="en-US" sz="1600">
                <a:solidFill>
                  <a:srgbClr val="002060"/>
                </a:solidFill>
                <a:latin typeface="Times New Roman"/>
                <a:cs typeface="Times New Roman"/>
              </a:rPr>
              <a:t>Additional label column is added to specify if the row belongs to a normal instance or an attack one.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3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5B6E-9CF8-6191-F157-D3139658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EDA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3988E4-19D7-CCE9-A125-DDE8A348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4981575"/>
          </a:xfrm>
        </p:spPr>
        <p:txBody>
          <a:bodyPr/>
          <a:lstStyle/>
          <a:p>
            <a:r>
              <a:rPr lang="en-IN">
                <a:solidFill>
                  <a:srgbClr val="002060">
                    <a:alpha val="60000"/>
                  </a:srgbClr>
                </a:solidFill>
              </a:rPr>
              <a:t>Removing any duplicate entries in the merged dataset.</a:t>
            </a:r>
          </a:p>
          <a:p>
            <a:r>
              <a:rPr lang="en-IN">
                <a:solidFill>
                  <a:srgbClr val="002060">
                    <a:alpha val="60000"/>
                  </a:srgbClr>
                </a:solidFill>
              </a:rPr>
              <a:t>Identifying and removing nulls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1C850-D3E6-537C-9DF9-D19ADE9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99" y="3123376"/>
            <a:ext cx="4486275" cy="3186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04030-5152-F765-2DED-B6BCFE47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5" y="2890837"/>
            <a:ext cx="38671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527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1375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Next LT Pro</vt:lpstr>
      <vt:lpstr>Goudy Old Style</vt:lpstr>
      <vt:lpstr>Times New Roman</vt:lpstr>
      <vt:lpstr>Wingdings</vt:lpstr>
      <vt:lpstr>Wingdings,Sans-Serif</vt:lpstr>
      <vt:lpstr>FrostyVTI</vt:lpstr>
      <vt:lpstr>ANOMALY DETECTION IN IoT NETWORKS USING MACHINE LEARNING</vt:lpstr>
      <vt:lpstr>What is IoT?</vt:lpstr>
      <vt:lpstr> Importance of Identifying Intrusions in IoT Networks</vt:lpstr>
      <vt:lpstr>Problem Statement</vt:lpstr>
      <vt:lpstr>Objective</vt:lpstr>
      <vt:lpstr>Pre-processing &amp; Transformation Flow</vt:lpstr>
      <vt:lpstr>Data Collection</vt:lpstr>
      <vt:lpstr>Data Preparation</vt:lpstr>
      <vt:lpstr>EDA</vt:lpstr>
      <vt:lpstr>PowerPoint Presentation</vt:lpstr>
      <vt:lpstr>Average Packet size for Attack &amp; Normal Traffic</vt:lpstr>
      <vt:lpstr>Inter-arrival time for Attack &amp; Normal Traffic</vt:lpstr>
      <vt:lpstr>PowerPoint Presentation</vt:lpstr>
      <vt:lpstr>Feature Selection</vt:lpstr>
      <vt:lpstr>Correlation Matrix </vt:lpstr>
      <vt:lpstr>Modeling</vt:lpstr>
      <vt:lpstr>Modelling Flow</vt:lpstr>
      <vt:lpstr>Logistic Regression</vt:lpstr>
      <vt:lpstr>Decision Trees</vt:lpstr>
      <vt:lpstr>SVM</vt:lpstr>
      <vt:lpstr>Random Forest</vt:lpstr>
      <vt:lpstr>Naïve Bayes</vt:lpstr>
      <vt:lpstr>MLP (Multi-Layer Perceptron)</vt:lpstr>
      <vt:lpstr>XGBoost</vt:lpstr>
      <vt:lpstr>Model Comparison – Evaluation Metrics</vt:lpstr>
      <vt:lpstr>Feature Importance – Top 3 Models (&gt; 99% Accuracy)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Sohan Kopparam</dc:creator>
  <cp:lastModifiedBy>Kavana Anil</cp:lastModifiedBy>
  <cp:revision>3</cp:revision>
  <dcterms:created xsi:type="dcterms:W3CDTF">2024-05-13T02:52:24Z</dcterms:created>
  <dcterms:modified xsi:type="dcterms:W3CDTF">2024-05-14T05:55:24Z</dcterms:modified>
</cp:coreProperties>
</file>